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3"/>
    <p:sldId id="267" r:id="rId4"/>
    <p:sldId id="263" r:id="rId5"/>
    <p:sldId id="280" r:id="rId6"/>
    <p:sldId id="269" r:id="rId7"/>
    <p:sldId id="261" r:id="rId8"/>
    <p:sldId id="260" r:id="rId9"/>
    <p:sldId id="265" r:id="rId10"/>
    <p:sldId id="282" r:id="rId11"/>
    <p:sldId id="259" r:id="rId12"/>
    <p:sldId id="284" r:id="rId13"/>
    <p:sldId id="285" r:id="rId14"/>
    <p:sldId id="288" r:id="rId15"/>
    <p:sldId id="289" r:id="rId16"/>
    <p:sldId id="274" r:id="rId17"/>
  </p:sldIdLst>
  <p:sldSz cx="12192000" cy="6858000"/>
  <p:notesSz cx="6858000" cy="9144000"/>
  <p:embeddedFontLst>
    <p:embeddedFont>
      <p:font typeface="Calibri" panose="020F0502020204030204" charset="0"/>
      <p:regular r:id="rId24"/>
      <p:bold r:id="rId25"/>
      <p:italic r:id="rId26"/>
      <p:boldItalic r:id="rId27"/>
    </p:embeddedFont>
    <p:embeddedFont>
      <p:font typeface="等线" panose="02010600030101010101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3C5E2"/>
    <a:srgbClr val="01203C"/>
    <a:srgbClr val="4489C8"/>
    <a:srgbClr val="081A3D"/>
    <a:srgbClr val="BFBFBF"/>
    <a:srgbClr val="689DC8"/>
    <a:srgbClr val="D9D9D9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58" d="100"/>
          <a:sy n="58" d="100"/>
        </p:scale>
        <p:origin x="53" y="792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91.xml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思源黑体 CN Medium" panose="020B06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思源黑体 CN Medium" panose="020B0600000000000000" charset="-122"/>
              </a:rPr>
            </a:fld>
            <a:endParaRPr lang="zh-CN" altLang="en-US">
              <a:ea typeface="思源黑体 CN Medium" panose="020B06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思源黑体 CN Medium" panose="020B06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思源黑体 CN Medium" panose="020B0600000000000000" charset="-122"/>
              </a:rPr>
            </a:fld>
            <a:endParaRPr lang="zh-CN" altLang="en-US">
              <a:ea typeface="思源黑体 CN Medium" panose="020B06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wmf>
</file>

<file path=ppt/media/image11.wmf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wm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思源黑体 CN Medium" panose="020B06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思源黑体 CN Medium" panose="020B06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思源黑体 CN Medium" panose="020B06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思源黑体 CN Medium" panose="020B06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思源黑体 CN Medium" panose="020B06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思源黑体 CN Medium" panose="020B06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思源黑体 CN Medium" panose="020B06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12.xml"/><Relationship Id="rId3" Type="http://schemas.openxmlformats.org/officeDocument/2006/relationships/image" Target="../media/image3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项目推近资源 2"/>
          <p:cNvPicPr>
            <a:picLocks noChangeAspect="1"/>
          </p:cNvPicPr>
          <p:nvPr userDrawn="1"/>
        </p:nvPicPr>
        <p:blipFill>
          <a:blip r:embed="rId2"/>
          <a:srcRect r="1290" b="3342"/>
          <a:stretch>
            <a:fillRect/>
          </a:stretch>
        </p:blipFill>
        <p:spPr>
          <a:xfrm>
            <a:off x="6009005" y="4017645"/>
            <a:ext cx="6182995" cy="2840355"/>
          </a:xfrm>
          <a:prstGeom prst="rect">
            <a:avLst/>
          </a:prstGeom>
        </p:spPr>
      </p:pic>
      <p:pic>
        <p:nvPicPr>
          <p:cNvPr id="8" name="图片 7" descr="项目推近资源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721735" cy="3735705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5493385" y="1842135"/>
            <a:ext cx="1205230" cy="1205230"/>
          </a:xfrm>
          <a:prstGeom prst="ellipse">
            <a:avLst/>
          </a:prstGeom>
          <a:solidFill>
            <a:srgbClr val="448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项目推近资源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385310" cy="1048385"/>
          </a:xfrm>
          <a:prstGeom prst="rect">
            <a:avLst/>
          </a:prstGeom>
        </p:spPr>
      </p:pic>
      <p:pic>
        <p:nvPicPr>
          <p:cNvPr id="9" name="图片 8" descr="项目推近资源 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 flipH="1" flipV="1">
            <a:off x="10497820" y="5157470"/>
            <a:ext cx="1694180" cy="17005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53.xml"/><Relationship Id="rId16" Type="http://schemas.openxmlformats.org/officeDocument/2006/relationships/tags" Target="../tags/tag52.xml"/><Relationship Id="rId15" Type="http://schemas.openxmlformats.org/officeDocument/2006/relationships/tags" Target="../tags/tag51.xml"/><Relationship Id="rId14" Type="http://schemas.openxmlformats.org/officeDocument/2006/relationships/tags" Target="../tags/tag50.xml"/><Relationship Id="rId13" Type="http://schemas.openxmlformats.org/officeDocument/2006/relationships/tags" Target="../tags/tag49.xml"/><Relationship Id="rId12" Type="http://schemas.openxmlformats.org/officeDocument/2006/relationships/tags" Target="../tags/tag4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思源黑体 CN Medium" panose="020B06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思源黑体 CN Medium" panose="020B06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思源黑体 CN Medium" panose="020B06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思源黑体 CN Medium" panose="020B06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5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85.xml"/><Relationship Id="rId4" Type="http://schemas.openxmlformats.org/officeDocument/2006/relationships/image" Target="../media/image11.wmf"/><Relationship Id="rId3" Type="http://schemas.openxmlformats.org/officeDocument/2006/relationships/oleObject" Target="../embeddings/oleObject3.bin"/><Relationship Id="rId2" Type="http://schemas.openxmlformats.org/officeDocument/2006/relationships/image" Target="../media/image10.wmf"/><Relationship Id="rId1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86.xml"/><Relationship Id="rId1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87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88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89.xml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90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7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4" Type="http://schemas.openxmlformats.org/officeDocument/2006/relationships/slideLayout" Target="../slideLayouts/slideLayout4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tags" Target="../tags/tag5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0" Type="http://schemas.openxmlformats.org/officeDocument/2006/relationships/slideLayout" Target="../slideLayouts/slideLayout4.xml"/><Relationship Id="rId1" Type="http://schemas.openxmlformats.org/officeDocument/2006/relationships/tags" Target="../tags/tag7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82.xml"/><Relationship Id="rId2" Type="http://schemas.openxmlformats.org/officeDocument/2006/relationships/image" Target="../media/image1.sv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3" Type="http://schemas.openxmlformats.org/officeDocument/2006/relationships/tags" Target="../tags/tag83.xml"/><Relationship Id="rId2" Type="http://schemas.openxmlformats.org/officeDocument/2006/relationships/image" Target="../media/image7.wmf"/><Relationship Id="rId1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84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项目推近资源 2"/>
          <p:cNvPicPr>
            <a:picLocks noChangeAspect="1"/>
          </p:cNvPicPr>
          <p:nvPr/>
        </p:nvPicPr>
        <p:blipFill>
          <a:blip r:embed="rId1"/>
          <a:srcRect r="1290" b="3342"/>
          <a:stretch>
            <a:fillRect/>
          </a:stretch>
        </p:blipFill>
        <p:spPr>
          <a:xfrm>
            <a:off x="6009005" y="4017645"/>
            <a:ext cx="6182995" cy="2840355"/>
          </a:xfrm>
          <a:prstGeom prst="rect">
            <a:avLst/>
          </a:prstGeom>
        </p:spPr>
      </p:pic>
      <p:pic>
        <p:nvPicPr>
          <p:cNvPr id="4" name="图片 3" descr="项目推近资源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21735" cy="373570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801495" y="2184400"/>
            <a:ext cx="8589010" cy="3049905"/>
            <a:chOff x="3933" y="2820"/>
            <a:chExt cx="13526" cy="4803"/>
          </a:xfrm>
        </p:grpSpPr>
        <p:sp>
          <p:nvSpPr>
            <p:cNvPr id="6" name="文本框 5"/>
            <p:cNvSpPr txBox="1"/>
            <p:nvPr/>
          </p:nvSpPr>
          <p:spPr>
            <a:xfrm>
              <a:off x="3933" y="2820"/>
              <a:ext cx="13526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cap="all">
                  <a:solidFill>
                    <a:srgbClr val="4489C8"/>
                  </a:solidFill>
                  <a:uFillTx/>
                  <a:latin typeface="思源黑体 CN Bold" panose="020B0800000000000000" charset="-122"/>
                  <a:ea typeface="思源黑体 CN Bold" panose="020B0800000000000000" charset="-122"/>
                </a:rPr>
                <a:t>企业网工程实践</a:t>
              </a:r>
              <a:endParaRPr lang="zh-CN" altLang="en-US" sz="6600" cap="all">
                <a:solidFill>
                  <a:srgbClr val="4489C8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8804" y="6965"/>
              <a:ext cx="3784" cy="658"/>
            </a:xfrm>
            <a:prstGeom prst="roundRect">
              <a:avLst/>
            </a:prstGeom>
            <a:solidFill>
              <a:srgbClr val="4489C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037" y="6996"/>
              <a:ext cx="3319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汇报小组：</a:t>
              </a: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A1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小组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9196" y="6241"/>
              <a:ext cx="3000" cy="29"/>
            </a:xfrm>
            <a:prstGeom prst="line">
              <a:avLst/>
            </a:prstGeom>
            <a:ln>
              <a:solidFill>
                <a:srgbClr val="4489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403796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8 网络测试与验收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65090" y="2864485"/>
            <a:ext cx="1414780" cy="1619250"/>
            <a:chOff x="5627" y="4994"/>
            <a:chExt cx="2228" cy="2550"/>
          </a:xfrm>
        </p:grpSpPr>
        <p:sp>
          <p:nvSpPr>
            <p:cNvPr id="3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3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8648065" y="2966720"/>
            <a:ext cx="1414780" cy="1619250"/>
            <a:chOff x="5627" y="4994"/>
            <a:chExt cx="2228" cy="2550"/>
          </a:xfrm>
        </p:grpSpPr>
        <p:sp>
          <p:nvSpPr>
            <p:cNvPr id="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4489C8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4489C8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1682115" y="2864485"/>
            <a:ext cx="1414780" cy="1619250"/>
            <a:chOff x="5627" y="4994"/>
            <a:chExt cx="2228" cy="2550"/>
          </a:xfrm>
        </p:grpSpPr>
        <p:sp>
          <p:nvSpPr>
            <p:cNvPr id="13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4489C8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14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4489C8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sp>
        <p:nvSpPr>
          <p:cNvPr id="45" name="Text Placeholder 4"/>
          <p:cNvSpPr txBox="1"/>
          <p:nvPr/>
        </p:nvSpPr>
        <p:spPr>
          <a:xfrm>
            <a:off x="1783715" y="3242945"/>
            <a:ext cx="1210945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网络排错</a:t>
            </a: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50" name="TextBox 21"/>
          <p:cNvSpPr txBox="1"/>
          <p:nvPr/>
        </p:nvSpPr>
        <p:spPr>
          <a:xfrm>
            <a:off x="1304990" y="1110225"/>
            <a:ext cx="2328369" cy="15500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连设备,用跳线把设备互联起来,把终端设备和网络设备互联,服务器与网络设备互联,检查网线,用show vlan/show run/show ip route命令检查,所得网络配置与预设计一致；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sp>
        <p:nvSpPr>
          <p:cNvPr id="15" name="Text Placeholder 4"/>
          <p:cNvSpPr txBox="1"/>
          <p:nvPr/>
        </p:nvSpPr>
        <p:spPr>
          <a:xfrm>
            <a:off x="5229225" y="3053080"/>
            <a:ext cx="1210945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连通性测试</a:t>
            </a: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6" name="Text Placeholder 4"/>
          <p:cNvSpPr txBox="1"/>
          <p:nvPr/>
        </p:nvSpPr>
        <p:spPr>
          <a:xfrm>
            <a:off x="8757285" y="3285490"/>
            <a:ext cx="1210945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业务性能测试</a:t>
            </a: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graphicFrame>
        <p:nvGraphicFramePr>
          <p:cNvPr id="6" name="对象 -2147482623"/>
          <p:cNvGraphicFramePr>
            <a:graphicFrameLocks noChangeAspect="1"/>
          </p:cNvGraphicFramePr>
          <p:nvPr/>
        </p:nvGraphicFramePr>
        <p:xfrm>
          <a:off x="4591050" y="4749165"/>
          <a:ext cx="2785110" cy="16871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" name="" r:id="rId1" imgW="6448425" imgH="3905250" progId="StaticMetafile">
                  <p:embed/>
                </p:oleObj>
              </mc:Choice>
              <mc:Fallback>
                <p:oleObj name="" r:id="rId1" imgW="6448425" imgH="3905250" progId="StaticMetafile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591050" y="4749165"/>
                        <a:ext cx="2785110" cy="168719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-2147482613"/>
          <p:cNvGraphicFramePr>
            <a:graphicFrameLocks noChangeAspect="1"/>
          </p:cNvGraphicFramePr>
          <p:nvPr/>
        </p:nvGraphicFramePr>
        <p:xfrm>
          <a:off x="7933055" y="463868"/>
          <a:ext cx="3101340" cy="1925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" name="" r:id="rId3" imgW="13716000" imgH="8572500" progId="StaticMetafile">
                  <p:embed/>
                </p:oleObj>
              </mc:Choice>
              <mc:Fallback>
                <p:oleObj name="" r:id="rId3" imgW="13716000" imgH="8572500" progId="StaticMetafile">
                  <p:embed/>
                  <p:pic>
                    <p:nvPicPr>
                      <p:cNvPr id="0" name="图片 2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33055" y="463868"/>
                        <a:ext cx="3101340" cy="192595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1"/>
          <p:cNvSpPr txBox="1"/>
          <p:nvPr/>
        </p:nvSpPr>
        <p:spPr>
          <a:xfrm>
            <a:off x="8355330" y="4958080"/>
            <a:ext cx="3500755" cy="7747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财务部与财务数据库服务器的连通性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资源共享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Web访问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403796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8 网络测试与验收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6550" y="2773045"/>
            <a:ext cx="1632226" cy="1868122"/>
            <a:chOff x="5627" y="4994"/>
            <a:chExt cx="2228" cy="2550"/>
          </a:xfrm>
        </p:grpSpPr>
        <p:sp>
          <p:nvSpPr>
            <p:cNvPr id="3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3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336550" y="3098482"/>
            <a:ext cx="1729359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连通性测试</a:t>
            </a:r>
            <a:endParaRPr lang="en-US" altLang="zh-CN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(</a:t>
            </a: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部门内部）</a:t>
            </a: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308" y="1979124"/>
            <a:ext cx="9559429" cy="3689604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403796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8 网络测试与验收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6550" y="2773045"/>
            <a:ext cx="1632226" cy="1868122"/>
            <a:chOff x="5627" y="4994"/>
            <a:chExt cx="2228" cy="2550"/>
          </a:xfrm>
        </p:grpSpPr>
        <p:sp>
          <p:nvSpPr>
            <p:cNvPr id="3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3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336550" y="3098482"/>
            <a:ext cx="1729359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连通性测试</a:t>
            </a:r>
            <a:endParaRPr lang="en-US" altLang="zh-CN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(</a:t>
            </a: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部门之间）</a:t>
            </a: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9112" y="1624290"/>
            <a:ext cx="8495935" cy="4406032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403796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8 网络测试与验收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6550" y="2773045"/>
            <a:ext cx="1632226" cy="1868122"/>
            <a:chOff x="5627" y="4994"/>
            <a:chExt cx="2228" cy="2550"/>
          </a:xfrm>
        </p:grpSpPr>
        <p:sp>
          <p:nvSpPr>
            <p:cNvPr id="3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3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287983" y="3305941"/>
            <a:ext cx="1729359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业务性测试</a:t>
            </a:r>
            <a:endParaRPr lang="en-US" altLang="zh-CN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578" y="1454433"/>
            <a:ext cx="4275582" cy="23706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239" y="1454433"/>
            <a:ext cx="3732542" cy="23706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438144" y="4077777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财务部访问财务服务器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574794" y="4123944"/>
            <a:ext cx="4005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其他部门访问</a:t>
            </a:r>
            <a:r>
              <a:rPr lang="en-US" altLang="zh-CN" dirty="0"/>
              <a:t>web</a:t>
            </a:r>
            <a:r>
              <a:rPr lang="zh-CN" altLang="en-US" dirty="0"/>
              <a:t>服务器但无法访问财务服务器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403796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8 网络测试与验收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6550" y="2773045"/>
            <a:ext cx="1632226" cy="1868122"/>
            <a:chOff x="5627" y="4994"/>
            <a:chExt cx="2228" cy="2550"/>
          </a:xfrm>
        </p:grpSpPr>
        <p:sp>
          <p:nvSpPr>
            <p:cNvPr id="34" name="Shape 1722"/>
            <p:cNvSpPr/>
            <p:nvPr/>
          </p:nvSpPr>
          <p:spPr>
            <a:xfrm rot="8100000">
              <a:off x="5627" y="5316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>
              <a:solidFill>
                <a:schemeClr val="bg1"/>
              </a:solidFill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35" name="Shape 1729"/>
            <p:cNvSpPr/>
            <p:nvPr/>
          </p:nvSpPr>
          <p:spPr>
            <a:xfrm rot="8100000">
              <a:off x="5627" y="4994"/>
              <a:ext cx="2228" cy="2228"/>
            </a:xfrm>
            <a:prstGeom prst="roundRect">
              <a:avLst>
                <a:gd name="adj" fmla="val 15000"/>
              </a:avLst>
            </a:prstGeom>
            <a:solidFill>
              <a:srgbClr val="01203C"/>
            </a:solidFill>
            <a:ln w="28575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</p:grpSp>
      <p:sp>
        <p:nvSpPr>
          <p:cNvPr id="15" name="Text Placeholder 4"/>
          <p:cNvSpPr txBox="1"/>
          <p:nvPr/>
        </p:nvSpPr>
        <p:spPr>
          <a:xfrm>
            <a:off x="287983" y="3305941"/>
            <a:ext cx="1729359" cy="10382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业务性测试</a:t>
            </a:r>
            <a:endParaRPr lang="en-US" altLang="zh-CN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zh-CN" altLang="en-US" sz="2400" b="1" dirty="0">
              <a:solidFill>
                <a:schemeClr val="bg1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60873" y="1454433"/>
            <a:ext cx="3792992" cy="23706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574794" y="1473323"/>
            <a:ext cx="3732542" cy="233283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438144" y="4077777"/>
            <a:ext cx="400507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成功访问</a:t>
            </a:r>
            <a:r>
              <a:rPr lang="en-US" altLang="zh-CN" dirty="0"/>
              <a:t>FTP</a:t>
            </a:r>
            <a:r>
              <a:rPr lang="zh-CN" altLang="en-US" dirty="0"/>
              <a:t>服务器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018145" y="4077970"/>
            <a:ext cx="28454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成功访问实训室</a:t>
            </a:r>
            <a:r>
              <a:rPr lang="en-US" altLang="zh-CN" dirty="0"/>
              <a:t>Web</a:t>
            </a:r>
            <a:r>
              <a:rPr lang="zh-CN" altLang="en-US" dirty="0"/>
              <a:t>网站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项目推近资源 2"/>
          <p:cNvPicPr>
            <a:picLocks noChangeAspect="1"/>
          </p:cNvPicPr>
          <p:nvPr/>
        </p:nvPicPr>
        <p:blipFill>
          <a:blip r:embed="rId1"/>
          <a:srcRect r="1290" b="3342"/>
          <a:stretch>
            <a:fillRect/>
          </a:stretch>
        </p:blipFill>
        <p:spPr>
          <a:xfrm>
            <a:off x="6009005" y="4017645"/>
            <a:ext cx="6182995" cy="2840355"/>
          </a:xfrm>
          <a:prstGeom prst="rect">
            <a:avLst/>
          </a:prstGeom>
        </p:spPr>
      </p:pic>
      <p:pic>
        <p:nvPicPr>
          <p:cNvPr id="4" name="图片 3" descr="项目推近资源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21735" cy="373570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801495" y="2184400"/>
            <a:ext cx="8589010" cy="3049905"/>
            <a:chOff x="3933" y="2820"/>
            <a:chExt cx="13526" cy="4803"/>
          </a:xfrm>
        </p:grpSpPr>
        <p:sp>
          <p:nvSpPr>
            <p:cNvPr id="6" name="文本框 5"/>
            <p:cNvSpPr txBox="1"/>
            <p:nvPr/>
          </p:nvSpPr>
          <p:spPr>
            <a:xfrm>
              <a:off x="3933" y="2820"/>
              <a:ext cx="13526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cap="all">
                  <a:solidFill>
                    <a:srgbClr val="4489C8"/>
                  </a:solidFill>
                  <a:uFillTx/>
                  <a:latin typeface="思源黑体 CN Bold" panose="020B0800000000000000" charset="-122"/>
                  <a:ea typeface="思源黑体 CN Bold" panose="020B0800000000000000" charset="-122"/>
                </a:rPr>
                <a:t>汇报完毕，谢谢观看</a:t>
              </a:r>
              <a:endParaRPr lang="zh-CN" altLang="en-US" sz="6600" cap="all">
                <a:solidFill>
                  <a:srgbClr val="4489C8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8804" y="6965"/>
              <a:ext cx="3784" cy="658"/>
            </a:xfrm>
            <a:prstGeom prst="roundRect">
              <a:avLst/>
            </a:prstGeom>
            <a:solidFill>
              <a:srgbClr val="4489C8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108" y="7004"/>
              <a:ext cx="348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汇报小组：</a:t>
              </a: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A1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</a:rPr>
                <a:t>小组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V="1">
              <a:off x="9196" y="5121"/>
              <a:ext cx="3000" cy="29"/>
            </a:xfrm>
            <a:prstGeom prst="line">
              <a:avLst/>
            </a:prstGeom>
            <a:ln>
              <a:solidFill>
                <a:srgbClr val="4489C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287718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zh-CN" altLang="en-US" sz="3200" cap="all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任务分配</a:t>
            </a:r>
            <a:endParaRPr lang="zh-CN" altLang="en-US" sz="3200" cap="all" dirty="0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aphicFrame>
        <p:nvGraphicFramePr>
          <p:cNvPr id="3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452243" y="1149477"/>
          <a:ext cx="748690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1610"/>
                <a:gridCol w="476529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工作任务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人员安排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子网划分及组网技术分析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胡姗、寇晨冉、柯善一、石慧峰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拓扑图绘制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寇晨冉、柯善一、石慧峰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代码设计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胡姗、</a:t>
                      </a:r>
                      <a:r>
                        <a:rPr lang="zh-CN" altLang="en-US" sz="1800" dirty="0">
                          <a:sym typeface="+mn-ea"/>
                        </a:rPr>
                        <a:t>石慧峰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设备配置及排错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寇晨冉、柯善一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物理网络排错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宋佳雨、李煜卉</a:t>
                      </a:r>
                      <a:endParaRPr lang="zh-CN" altLang="en-US" sz="1800" dirty="0">
                        <a:sym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连接性测试</a:t>
                      </a:r>
                      <a:r>
                        <a:rPr lang="en-US" altLang="zh-CN" dirty="0"/>
                        <a:t>A1-1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胡姗、</a:t>
                      </a:r>
                      <a:r>
                        <a:rPr lang="zh-CN" altLang="en-US" sz="1800" dirty="0">
                          <a:sym typeface="+mn-ea"/>
                        </a:rPr>
                        <a:t>石慧峰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连接性测试</a:t>
                      </a:r>
                      <a:r>
                        <a:rPr lang="en-US" altLang="zh-CN" dirty="0"/>
                        <a:t>A1-2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张婷婷</a:t>
                      </a:r>
                      <a:r>
                        <a:rPr lang="zh-CN" altLang="en-US" sz="1800" dirty="0">
                          <a:sym typeface="+mn-ea"/>
                        </a:rPr>
                        <a:t>、</a:t>
                      </a:r>
                      <a:r>
                        <a:rPr lang="zh-CN" altLang="en-US" sz="1800" dirty="0">
                          <a:sym typeface="+mn-ea"/>
                        </a:rPr>
                        <a:t>梅颖、盛杰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连接性测试</a:t>
                      </a:r>
                      <a:r>
                        <a:rPr lang="en-US" altLang="zh-CN" dirty="0"/>
                        <a:t>A1-3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叶玉菀、张婷婷、宋佳雨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连接性测试</a:t>
                      </a:r>
                      <a:r>
                        <a:rPr lang="en-US" altLang="zh-CN" dirty="0"/>
                        <a:t>A1-4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ym typeface="+mn-ea"/>
                        </a:rPr>
                        <a:t>梅颖、盛杰、李煜卉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业务性测试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叶玉菀、张婷婷、梅颖、盛杰</a:t>
                      </a:r>
                      <a:endParaRPr lang="en-US" altLang="zh-C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PPT</a:t>
                      </a:r>
                      <a:r>
                        <a:rPr lang="zh-CN" altLang="en-US" dirty="0"/>
                        <a:t>制作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宋佳雨、李煜卉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/Users/Administrator/AppData/Local/Temp/picturecompress_20220512142924/output_1.jpgoutput_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762000" y="2474595"/>
            <a:ext cx="5200650" cy="210121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6709410" y="796290"/>
            <a:ext cx="4624705" cy="5266055"/>
            <a:chOff x="983" y="5680"/>
            <a:chExt cx="4535" cy="9647"/>
          </a:xfrm>
        </p:grpSpPr>
        <p:sp>
          <p:nvSpPr>
            <p:cNvPr id="13" name="矩形 12"/>
            <p:cNvSpPr/>
            <p:nvPr/>
          </p:nvSpPr>
          <p:spPr>
            <a:xfrm>
              <a:off x="983" y="5680"/>
              <a:ext cx="4535" cy="9647"/>
            </a:xfrm>
            <a:prstGeom prst="rect">
              <a:avLst/>
            </a:prstGeom>
            <a:solidFill>
              <a:srgbClr val="448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141" y="5770"/>
              <a:ext cx="4220" cy="9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公司现状：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  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共有三栋楼,1号楼,2号楼,3号楼。各栋楼之间距离100米。该公司在外地有一个办事处。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  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1号楼分三层,作为行政办公楼,该楼包括综合办公室,财务部,人事部共有20台电脑分布在各个办公室中,具体分布是一层5台,二层10台,三层5台；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  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2号楼分五层,作为产品研发部、销售部和售后部,共有40台电脑,其中20台集中在研发部（三至五层）,设计室专设一个机房,销售部、售后部（一至二层）,各部门10台电脑。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  </a:t>
              </a: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3号楼分五层,作为生产车间,每层一个车间,每个车间3台电脑,共15台。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  <a:p>
              <a:pPr algn="just" fontAlgn="auto">
                <a:lnSpc>
                  <a:spcPts val="2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cap="all">
                  <a:solidFill>
                    <a:schemeClr val="bg1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办事处,包括综合办公室2台电脑、销售部7台电脑、售后部5台电脑。</a:t>
              </a:r>
              <a:endParaRPr lang="zh-CN" altLang="en-US" cap="all">
                <a:solidFill>
                  <a:schemeClr val="bg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36550" y="266700"/>
            <a:ext cx="287718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1 </a:t>
            </a:r>
            <a:r>
              <a:rPr lang="zh-CN" altLang="en-US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网络背景</a:t>
            </a:r>
            <a:endParaRPr lang="zh-CN" altLang="en-US" sz="3200" cap="all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287718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2 </a:t>
            </a:r>
            <a:r>
              <a:rPr lang="zh-CN" altLang="en-US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需求分析</a:t>
            </a:r>
            <a:endParaRPr lang="zh-CN" altLang="en-US" sz="3200" cap="all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sp>
        <p:nvSpPr>
          <p:cNvPr id="22" name="MH_Desc_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75690" y="1652270"/>
            <a:ext cx="4434205" cy="1636395"/>
          </a:xfrm>
          <a:prstGeom prst="roundRect">
            <a:avLst>
              <a:gd name="adj" fmla="val 8912"/>
            </a:avLst>
          </a:prstGeom>
          <a:solidFill>
            <a:srgbClr val="4489C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72320" tIns="313011" rIns="272320" bIns="313011" spcCol="1270" anchor="ctr">
            <a:normAutofit/>
          </a:bodyPr>
          <a:lstStyle/>
          <a:p>
            <a:pPr algn="ctr" defTabSz="1600200">
              <a:lnSpc>
                <a:spcPct val="90000"/>
              </a:lnSpc>
              <a:spcAft>
                <a:spcPct val="35000"/>
              </a:spcAft>
            </a:pPr>
            <a:endParaRPr lang="en-US" altLang="zh-CN" sz="3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6" name="MH_Desc_1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75690" y="3950970"/>
            <a:ext cx="4434205" cy="1636395"/>
          </a:xfrm>
          <a:prstGeom prst="roundRect">
            <a:avLst>
              <a:gd name="adj" fmla="val 8912"/>
            </a:avLst>
          </a:prstGeom>
          <a:solidFill>
            <a:srgbClr val="01203C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72320" tIns="313011" rIns="272320" bIns="313011" spcCol="1270" anchor="ctr">
            <a:normAutofit/>
          </a:bodyPr>
          <a:lstStyle/>
          <a:p>
            <a:pPr algn="ctr" defTabSz="1600200">
              <a:lnSpc>
                <a:spcPct val="90000"/>
              </a:lnSpc>
              <a:spcAft>
                <a:spcPct val="35000"/>
              </a:spcAft>
            </a:pPr>
            <a:endParaRPr lang="en-US" altLang="zh-CN" sz="3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0" name="MH_Desc_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600190" y="1652270"/>
            <a:ext cx="4434205" cy="1636395"/>
          </a:xfrm>
          <a:prstGeom prst="roundRect">
            <a:avLst>
              <a:gd name="adj" fmla="val 8912"/>
            </a:avLst>
          </a:prstGeom>
          <a:solidFill>
            <a:srgbClr val="01203C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72320" tIns="313011" rIns="272320" bIns="313011" spcCol="1270" anchor="ctr">
            <a:normAutofit/>
          </a:bodyPr>
          <a:lstStyle/>
          <a:p>
            <a:pPr algn="ctr" defTabSz="1600200">
              <a:lnSpc>
                <a:spcPct val="90000"/>
              </a:lnSpc>
              <a:spcAft>
                <a:spcPct val="35000"/>
              </a:spcAft>
            </a:pPr>
            <a:endParaRPr lang="en-US" altLang="zh-CN" sz="3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6" name="MH_Desc_1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600190" y="3950970"/>
            <a:ext cx="4434205" cy="1636395"/>
          </a:xfrm>
          <a:prstGeom prst="roundRect">
            <a:avLst>
              <a:gd name="adj" fmla="val 8912"/>
            </a:avLst>
          </a:prstGeom>
          <a:solidFill>
            <a:srgbClr val="4489C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272320" tIns="313011" rIns="272320" bIns="313011" spcCol="1270" anchor="ctr">
            <a:normAutofit/>
          </a:bodyPr>
          <a:lstStyle/>
          <a:p>
            <a:pPr algn="ctr" defTabSz="1600200">
              <a:lnSpc>
                <a:spcPct val="90000"/>
              </a:lnSpc>
              <a:spcAft>
                <a:spcPct val="35000"/>
              </a:spcAft>
            </a:pPr>
            <a:endParaRPr lang="en-US" altLang="zh-CN" sz="3600" dirty="0"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386176" y="1728529"/>
            <a:ext cx="3895148" cy="1122478"/>
            <a:chOff x="4283652" y="1906329"/>
            <a:chExt cx="3895148" cy="1122478"/>
          </a:xfrm>
        </p:grpSpPr>
        <p:sp>
          <p:nvSpPr>
            <p:cNvPr id="39" name="PA-矩形 4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4283652" y="2383012"/>
              <a:ext cx="3895148" cy="645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  </a:t>
              </a:r>
              <a:r>
                <a:rPr lang="zh-CN" altLang="en-US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建立公司自己的网站,可向外界发布信息,并进行网络上的业务</a:t>
              </a:r>
              <a:endPara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思源黑体 CN Medium" panose="020B0600000000000000" charset="-122"/>
              </a:endParaRPr>
            </a:p>
          </p:txBody>
        </p:sp>
        <p:sp>
          <p:nvSpPr>
            <p:cNvPr id="40" name="PA-矩形 4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402625" y="1906329"/>
              <a:ext cx="1657201" cy="461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en-US" altLang="zh-CN" sz="2000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思源黑体 CN Medium" panose="020B0600000000000000" charset="-122"/>
                </a:rPr>
                <a:t>1</a:t>
              </a:r>
              <a:endParaRPr lang="en-US" altLang="zh-CN" sz="20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思源黑体 CN Medium" panose="020B0600000000000000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386176" y="3976429"/>
            <a:ext cx="3895148" cy="1445693"/>
            <a:chOff x="4283652" y="1906329"/>
            <a:chExt cx="3895148" cy="1445693"/>
          </a:xfrm>
        </p:grpSpPr>
        <p:sp>
          <p:nvSpPr>
            <p:cNvPr id="42" name="PA-矩形 4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4283652" y="2383012"/>
              <a:ext cx="3895148" cy="9690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  </a:t>
              </a:r>
              <a:r>
                <a:rPr lang="zh-CN" altLang="en-US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公司内部网络实现资源共享,以提高工作效率。</a:t>
              </a:r>
              <a:endPara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思源黑体 CN Medium" panose="020B0600000000000000" charset="-122"/>
              </a:endParaRPr>
            </a:p>
            <a:p>
              <a:pPr eaLnBrk="1" hangingPunct="1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  </a:t>
              </a:r>
              <a:r>
                <a:rPr lang="zh-CN" altLang="en-US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财务部可以访问财务数据服务器,其他部门不能访问财务数据服务器。</a:t>
              </a:r>
              <a:endPara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思源黑体 CN Medium" panose="020B0600000000000000" charset="-122"/>
              </a:endParaRPr>
            </a:p>
          </p:txBody>
        </p:sp>
        <p:sp>
          <p:nvSpPr>
            <p:cNvPr id="43" name="PA-矩形 4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402625" y="1906329"/>
              <a:ext cx="1657201" cy="461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en-US" altLang="zh-CN" sz="2000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思源黑体 CN Medium" panose="020B0600000000000000" charset="-122"/>
                </a:rPr>
                <a:t>3/4</a:t>
              </a:r>
              <a:endParaRPr lang="en-US" altLang="zh-CN" sz="20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思源黑体 CN Medium" panose="020B0600000000000000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960206" y="1728529"/>
            <a:ext cx="3895148" cy="1589203"/>
            <a:chOff x="4333182" y="1906329"/>
            <a:chExt cx="3895148" cy="1589203"/>
          </a:xfrm>
        </p:grpSpPr>
        <p:sp>
          <p:nvSpPr>
            <p:cNvPr id="46" name="PA-矩形 4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4333182" y="2203307"/>
              <a:ext cx="3895148" cy="1292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  </a:t>
              </a:r>
              <a:r>
                <a:rPr lang="zh-CN" altLang="en-US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要求销售部、人事部、综合办公室可以连接Internet,与各企业保持联络,接受订单及发布本公司产品信息。其他部门都不能连接Internet,但要求公司内部有网络连接。</a:t>
              </a:r>
              <a:endPara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思源黑体 CN Medium" panose="020B0600000000000000" charset="-122"/>
              </a:endParaRPr>
            </a:p>
          </p:txBody>
        </p:sp>
        <p:sp>
          <p:nvSpPr>
            <p:cNvPr id="47" name="PA-矩形 4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5402625" y="1906329"/>
              <a:ext cx="1657201" cy="461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en-US" altLang="zh-CN" sz="2000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思源黑体 CN Medium" panose="020B0600000000000000" charset="-122"/>
                </a:rPr>
                <a:t>2</a:t>
              </a:r>
              <a:endParaRPr lang="en-US" altLang="zh-CN" sz="20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思源黑体 CN Medium" panose="020B0600000000000000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983701" y="3976429"/>
            <a:ext cx="3895148" cy="1445693"/>
            <a:chOff x="4356677" y="1906329"/>
            <a:chExt cx="3895148" cy="1445693"/>
          </a:xfrm>
        </p:grpSpPr>
        <p:sp>
          <p:nvSpPr>
            <p:cNvPr id="49" name="PA-矩形 4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4356677" y="2383012"/>
              <a:ext cx="3895148" cy="9690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  </a:t>
              </a:r>
              <a:r>
                <a:rPr lang="zh-CN" altLang="en-US" sz="1400" dirty="0">
                  <a:solidFill>
                    <a:schemeClr val="bg1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+mn-ea"/>
                  <a:sym typeface="思源黑体 CN Medium" panose="020B0600000000000000" charset="-122"/>
                </a:rPr>
                <a:t>建立网络时应注意网络的扩展性,以方便日后的网络升级和增加计算机。但公司北部建立公司的数据库,如员工档案,业务计划。会议日程等。</a:t>
              </a:r>
              <a:endParaRPr lang="zh-CN" altLang="en-US" sz="1400" dirty="0">
                <a:solidFill>
                  <a:schemeClr val="bg1"/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思源黑体 CN Medium" panose="020B0600000000000000" charset="-122"/>
              </a:endParaRPr>
            </a:p>
          </p:txBody>
        </p:sp>
        <p:sp>
          <p:nvSpPr>
            <p:cNvPr id="55" name="PA-矩形 4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402625" y="1906329"/>
              <a:ext cx="1657201" cy="4616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en-US" altLang="zh-CN" sz="2000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思源黑体 CN Medium" panose="020B0600000000000000" charset="-122"/>
                </a:rPr>
                <a:t>5</a:t>
              </a:r>
              <a:endParaRPr lang="en-US" altLang="zh-CN" sz="20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思源黑体 CN Medium" panose="020B0600000000000000" charset="-122"/>
              </a:endParaRPr>
            </a:p>
          </p:txBody>
        </p:sp>
      </p:grpSp>
      <p:sp>
        <p:nvSpPr>
          <p:cNvPr id="56" name="椭圆 55"/>
          <p:cNvSpPr/>
          <p:nvPr/>
        </p:nvSpPr>
        <p:spPr>
          <a:xfrm>
            <a:off x="5135880" y="2634615"/>
            <a:ext cx="1920875" cy="1920875"/>
          </a:xfrm>
          <a:prstGeom prst="ellipse">
            <a:avLst/>
          </a:prstGeom>
          <a:solidFill>
            <a:srgbClr val="4489C8"/>
          </a:solidFill>
          <a:ln w="730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1" name="그룹 27"/>
          <p:cNvGrpSpPr/>
          <p:nvPr/>
        </p:nvGrpSpPr>
        <p:grpSpPr>
          <a:xfrm>
            <a:off x="5775325" y="3190875"/>
            <a:ext cx="634365" cy="756285"/>
            <a:chOff x="3471568" y="1570005"/>
            <a:chExt cx="328636" cy="392335"/>
          </a:xfrm>
          <a:solidFill>
            <a:schemeClr val="bg1"/>
          </a:solidFill>
        </p:grpSpPr>
        <p:sp>
          <p:nvSpPr>
            <p:cNvPr id="532" name="자유형: 도형 28"/>
            <p:cNvSpPr/>
            <p:nvPr/>
          </p:nvSpPr>
          <p:spPr>
            <a:xfrm>
              <a:off x="3668545" y="1876615"/>
              <a:ext cx="85725" cy="85725"/>
            </a:xfrm>
            <a:custGeom>
              <a:avLst/>
              <a:gdLst>
                <a:gd name="connsiteX0" fmla="*/ 74009 w 85725"/>
                <a:gd name="connsiteY0" fmla="*/ 7144 h 85725"/>
                <a:gd name="connsiteX1" fmla="*/ 7144 w 85725"/>
                <a:gd name="connsiteY1" fmla="*/ 36671 h 85725"/>
                <a:gd name="connsiteX2" fmla="*/ 17145 w 85725"/>
                <a:gd name="connsiteY2" fmla="*/ 72866 h 85725"/>
                <a:gd name="connsiteX3" fmla="*/ 27718 w 85725"/>
                <a:gd name="connsiteY3" fmla="*/ 80963 h 85725"/>
                <a:gd name="connsiteX4" fmla="*/ 71628 w 85725"/>
                <a:gd name="connsiteY4" fmla="*/ 80963 h 85725"/>
                <a:gd name="connsiteX5" fmla="*/ 82487 w 85725"/>
                <a:gd name="connsiteY5" fmla="*/ 68485 h 85725"/>
                <a:gd name="connsiteX6" fmla="*/ 74009 w 85725"/>
                <a:gd name="connsiteY6" fmla="*/ 71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85725">
                  <a:moveTo>
                    <a:pt x="74009" y="7144"/>
                  </a:moveTo>
                  <a:cubicBezTo>
                    <a:pt x="54293" y="21241"/>
                    <a:pt x="31623" y="31433"/>
                    <a:pt x="7144" y="36671"/>
                  </a:cubicBezTo>
                  <a:lnTo>
                    <a:pt x="17145" y="72866"/>
                  </a:lnTo>
                  <a:cubicBezTo>
                    <a:pt x="18479" y="77629"/>
                    <a:pt x="22765" y="80963"/>
                    <a:pt x="27718" y="80963"/>
                  </a:cubicBezTo>
                  <a:lnTo>
                    <a:pt x="71628" y="80963"/>
                  </a:lnTo>
                  <a:cubicBezTo>
                    <a:pt x="78200" y="80963"/>
                    <a:pt x="83344" y="74962"/>
                    <a:pt x="82487" y="68485"/>
                  </a:cubicBezTo>
                  <a:lnTo>
                    <a:pt x="74009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533" name="자유형: 도형 29"/>
            <p:cNvSpPr/>
            <p:nvPr/>
          </p:nvSpPr>
          <p:spPr>
            <a:xfrm>
              <a:off x="3517194" y="1876615"/>
              <a:ext cx="85725" cy="85725"/>
            </a:xfrm>
            <a:custGeom>
              <a:avLst/>
              <a:gdLst>
                <a:gd name="connsiteX0" fmla="*/ 7237 w 85725"/>
                <a:gd name="connsiteY0" fmla="*/ 68485 h 85725"/>
                <a:gd name="connsiteX1" fmla="*/ 18096 w 85725"/>
                <a:gd name="connsiteY1" fmla="*/ 80963 h 85725"/>
                <a:gd name="connsiteX2" fmla="*/ 62006 w 85725"/>
                <a:gd name="connsiteY2" fmla="*/ 80963 h 85725"/>
                <a:gd name="connsiteX3" fmla="*/ 72579 w 85725"/>
                <a:gd name="connsiteY3" fmla="*/ 72866 h 85725"/>
                <a:gd name="connsiteX4" fmla="*/ 82580 w 85725"/>
                <a:gd name="connsiteY4" fmla="*/ 36671 h 85725"/>
                <a:gd name="connsiteX5" fmla="*/ 15715 w 85725"/>
                <a:gd name="connsiteY5" fmla="*/ 7144 h 85725"/>
                <a:gd name="connsiteX6" fmla="*/ 7237 w 85725"/>
                <a:gd name="connsiteY6" fmla="*/ 68485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85725">
                  <a:moveTo>
                    <a:pt x="7237" y="68485"/>
                  </a:moveTo>
                  <a:cubicBezTo>
                    <a:pt x="6380" y="74962"/>
                    <a:pt x="11524" y="80963"/>
                    <a:pt x="18096" y="80963"/>
                  </a:cubicBezTo>
                  <a:lnTo>
                    <a:pt x="62006" y="80963"/>
                  </a:lnTo>
                  <a:cubicBezTo>
                    <a:pt x="66959" y="80963"/>
                    <a:pt x="71245" y="77629"/>
                    <a:pt x="72579" y="72866"/>
                  </a:cubicBezTo>
                  <a:lnTo>
                    <a:pt x="82580" y="36671"/>
                  </a:lnTo>
                  <a:cubicBezTo>
                    <a:pt x="58101" y="31433"/>
                    <a:pt x="35431" y="21241"/>
                    <a:pt x="15715" y="7144"/>
                  </a:cubicBezTo>
                  <a:lnTo>
                    <a:pt x="7237" y="6848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534" name="자유형: 도형 30"/>
            <p:cNvSpPr/>
            <p:nvPr/>
          </p:nvSpPr>
          <p:spPr>
            <a:xfrm>
              <a:off x="3619229" y="1570016"/>
              <a:ext cx="180975" cy="180975"/>
            </a:xfrm>
            <a:custGeom>
              <a:avLst/>
              <a:gdLst>
                <a:gd name="connsiteX0" fmla="*/ 67794 w 180975"/>
                <a:gd name="connsiteY0" fmla="*/ 69617 h 180975"/>
                <a:gd name="connsiteX1" fmla="*/ 67794 w 180975"/>
                <a:gd name="connsiteY1" fmla="*/ 101431 h 180975"/>
                <a:gd name="connsiteX2" fmla="*/ 10359 w 180975"/>
                <a:gd name="connsiteY2" fmla="*/ 158866 h 180975"/>
                <a:gd name="connsiteX3" fmla="*/ 10359 w 180975"/>
                <a:gd name="connsiteY3" fmla="*/ 174487 h 180975"/>
                <a:gd name="connsiteX4" fmla="*/ 25979 w 180975"/>
                <a:gd name="connsiteY4" fmla="*/ 174487 h 180975"/>
                <a:gd name="connsiteX5" fmla="*/ 83415 w 180975"/>
                <a:gd name="connsiteY5" fmla="*/ 117052 h 180975"/>
                <a:gd name="connsiteX6" fmla="*/ 115229 w 180975"/>
                <a:gd name="connsiteY6" fmla="*/ 117052 h 180975"/>
                <a:gd name="connsiteX7" fmla="*/ 122753 w 180975"/>
                <a:gd name="connsiteY7" fmla="*/ 114099 h 180975"/>
                <a:gd name="connsiteX8" fmla="*/ 174379 w 180975"/>
                <a:gd name="connsiteY8" fmla="*/ 65521 h 180975"/>
                <a:gd name="connsiteX9" fmla="*/ 177046 w 180975"/>
                <a:gd name="connsiteY9" fmla="*/ 53425 h 180975"/>
                <a:gd name="connsiteX10" fmla="*/ 166854 w 180975"/>
                <a:gd name="connsiteY10" fmla="*/ 46471 h 180975"/>
                <a:gd name="connsiteX11" fmla="*/ 138470 w 180975"/>
                <a:gd name="connsiteY11" fmla="*/ 46471 h 180975"/>
                <a:gd name="connsiteX12" fmla="*/ 138470 w 180975"/>
                <a:gd name="connsiteY12" fmla="*/ 18087 h 180975"/>
                <a:gd name="connsiteX13" fmla="*/ 131517 w 180975"/>
                <a:gd name="connsiteY13" fmla="*/ 7895 h 180975"/>
                <a:gd name="connsiteX14" fmla="*/ 119420 w 180975"/>
                <a:gd name="connsiteY14" fmla="*/ 10562 h 180975"/>
                <a:gd name="connsiteX15" fmla="*/ 70842 w 180975"/>
                <a:gd name="connsiteY15" fmla="*/ 62187 h 180975"/>
                <a:gd name="connsiteX16" fmla="*/ 67794 w 180975"/>
                <a:gd name="connsiteY16" fmla="*/ 69617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975" h="180975">
                  <a:moveTo>
                    <a:pt x="67794" y="69617"/>
                  </a:moveTo>
                  <a:lnTo>
                    <a:pt x="67794" y="101431"/>
                  </a:lnTo>
                  <a:lnTo>
                    <a:pt x="10359" y="158866"/>
                  </a:lnTo>
                  <a:cubicBezTo>
                    <a:pt x="6072" y="163152"/>
                    <a:pt x="6072" y="170106"/>
                    <a:pt x="10359" y="174487"/>
                  </a:cubicBezTo>
                  <a:cubicBezTo>
                    <a:pt x="14645" y="178773"/>
                    <a:pt x="21693" y="178773"/>
                    <a:pt x="25979" y="174487"/>
                  </a:cubicBezTo>
                  <a:lnTo>
                    <a:pt x="83415" y="117052"/>
                  </a:lnTo>
                  <a:lnTo>
                    <a:pt x="115229" y="117052"/>
                  </a:lnTo>
                  <a:cubicBezTo>
                    <a:pt x="117991" y="117052"/>
                    <a:pt x="120753" y="116004"/>
                    <a:pt x="122753" y="114099"/>
                  </a:cubicBezTo>
                  <a:lnTo>
                    <a:pt x="174379" y="65521"/>
                  </a:lnTo>
                  <a:cubicBezTo>
                    <a:pt x="177618" y="62378"/>
                    <a:pt x="178760" y="57615"/>
                    <a:pt x="177046" y="53425"/>
                  </a:cubicBezTo>
                  <a:cubicBezTo>
                    <a:pt x="175427" y="49233"/>
                    <a:pt x="171331" y="46471"/>
                    <a:pt x="166854" y="46471"/>
                  </a:cubicBezTo>
                  <a:lnTo>
                    <a:pt x="138470" y="46471"/>
                  </a:lnTo>
                  <a:lnTo>
                    <a:pt x="138470" y="18087"/>
                  </a:lnTo>
                  <a:cubicBezTo>
                    <a:pt x="138470" y="13610"/>
                    <a:pt x="135708" y="9514"/>
                    <a:pt x="131517" y="7895"/>
                  </a:cubicBezTo>
                  <a:cubicBezTo>
                    <a:pt x="127326" y="6276"/>
                    <a:pt x="122563" y="7323"/>
                    <a:pt x="119420" y="10562"/>
                  </a:cubicBezTo>
                  <a:lnTo>
                    <a:pt x="70842" y="62187"/>
                  </a:lnTo>
                  <a:cubicBezTo>
                    <a:pt x="68842" y="64188"/>
                    <a:pt x="67794" y="66855"/>
                    <a:pt x="67794" y="696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535" name="자유형: 도형 31"/>
            <p:cNvSpPr/>
            <p:nvPr/>
          </p:nvSpPr>
          <p:spPr>
            <a:xfrm>
              <a:off x="3581200" y="1679733"/>
              <a:ext cx="104775" cy="104775"/>
            </a:xfrm>
            <a:custGeom>
              <a:avLst/>
              <a:gdLst>
                <a:gd name="connsiteX0" fmla="*/ 59246 w 104775"/>
                <a:gd name="connsiteY0" fmla="*/ 7239 h 104775"/>
                <a:gd name="connsiteX1" fmla="*/ 56483 w 104775"/>
                <a:gd name="connsiteY1" fmla="*/ 7144 h 104775"/>
                <a:gd name="connsiteX2" fmla="*/ 7144 w 104775"/>
                <a:gd name="connsiteY2" fmla="*/ 56483 h 104775"/>
                <a:gd name="connsiteX3" fmla="*/ 56483 w 104775"/>
                <a:gd name="connsiteY3" fmla="*/ 105823 h 104775"/>
                <a:gd name="connsiteX4" fmla="*/ 105823 w 104775"/>
                <a:gd name="connsiteY4" fmla="*/ 56483 h 104775"/>
                <a:gd name="connsiteX5" fmla="*/ 105728 w 104775"/>
                <a:gd name="connsiteY5" fmla="*/ 53721 h 104775"/>
                <a:gd name="connsiteX6" fmla="*/ 79724 w 104775"/>
                <a:gd name="connsiteY6" fmla="*/ 79724 h 104775"/>
                <a:gd name="connsiteX7" fmla="*/ 56483 w 104775"/>
                <a:gd name="connsiteY7" fmla="*/ 89345 h 104775"/>
                <a:gd name="connsiteX8" fmla="*/ 33242 w 104775"/>
                <a:gd name="connsiteY8" fmla="*/ 79724 h 104775"/>
                <a:gd name="connsiteX9" fmla="*/ 23622 w 104775"/>
                <a:gd name="connsiteY9" fmla="*/ 56483 h 104775"/>
                <a:gd name="connsiteX10" fmla="*/ 33242 w 104775"/>
                <a:gd name="connsiteY10" fmla="*/ 33242 h 104775"/>
                <a:gd name="connsiteX11" fmla="*/ 59246 w 104775"/>
                <a:gd name="connsiteY11" fmla="*/ 723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75" h="104775">
                  <a:moveTo>
                    <a:pt x="59246" y="7239"/>
                  </a:moveTo>
                  <a:cubicBezTo>
                    <a:pt x="58293" y="7144"/>
                    <a:pt x="57436" y="7144"/>
                    <a:pt x="56483" y="7144"/>
                  </a:cubicBezTo>
                  <a:cubicBezTo>
                    <a:pt x="29242" y="7144"/>
                    <a:pt x="7144" y="29337"/>
                    <a:pt x="7144" y="56483"/>
                  </a:cubicBezTo>
                  <a:cubicBezTo>
                    <a:pt x="7144" y="83725"/>
                    <a:pt x="29337" y="105823"/>
                    <a:pt x="56483" y="105823"/>
                  </a:cubicBezTo>
                  <a:cubicBezTo>
                    <a:pt x="83725" y="105823"/>
                    <a:pt x="105823" y="83629"/>
                    <a:pt x="105823" y="56483"/>
                  </a:cubicBezTo>
                  <a:cubicBezTo>
                    <a:pt x="105823" y="55531"/>
                    <a:pt x="105823" y="54673"/>
                    <a:pt x="105728" y="53721"/>
                  </a:cubicBezTo>
                  <a:lnTo>
                    <a:pt x="79724" y="79724"/>
                  </a:lnTo>
                  <a:cubicBezTo>
                    <a:pt x="73533" y="85916"/>
                    <a:pt x="65246" y="89345"/>
                    <a:pt x="56483" y="89345"/>
                  </a:cubicBezTo>
                  <a:cubicBezTo>
                    <a:pt x="47720" y="89345"/>
                    <a:pt x="39434" y="85916"/>
                    <a:pt x="33242" y="79724"/>
                  </a:cubicBezTo>
                  <a:cubicBezTo>
                    <a:pt x="27051" y="73533"/>
                    <a:pt x="23622" y="65246"/>
                    <a:pt x="23622" y="56483"/>
                  </a:cubicBezTo>
                  <a:cubicBezTo>
                    <a:pt x="23622" y="47720"/>
                    <a:pt x="27051" y="39433"/>
                    <a:pt x="33242" y="33242"/>
                  </a:cubicBezTo>
                  <a:lnTo>
                    <a:pt x="59246" y="723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536" name="자유형: 도형 32"/>
            <p:cNvSpPr/>
            <p:nvPr/>
          </p:nvSpPr>
          <p:spPr>
            <a:xfrm>
              <a:off x="3471568" y="1570005"/>
              <a:ext cx="323850" cy="323850"/>
            </a:xfrm>
            <a:custGeom>
              <a:avLst/>
              <a:gdLst>
                <a:gd name="connsiteX0" fmla="*/ 285464 w 323850"/>
                <a:gd name="connsiteY0" fmla="*/ 129730 h 323850"/>
                <a:gd name="connsiteX1" fmla="*/ 277178 w 323850"/>
                <a:gd name="connsiteY1" fmla="*/ 135446 h 323850"/>
                <a:gd name="connsiteX2" fmla="*/ 281369 w 323850"/>
                <a:gd name="connsiteY2" fmla="*/ 166306 h 323850"/>
                <a:gd name="connsiteX3" fmla="*/ 166116 w 323850"/>
                <a:gd name="connsiteY3" fmla="*/ 281559 h 323850"/>
                <a:gd name="connsiteX4" fmla="*/ 50863 w 323850"/>
                <a:gd name="connsiteY4" fmla="*/ 166306 h 323850"/>
                <a:gd name="connsiteX5" fmla="*/ 166116 w 323850"/>
                <a:gd name="connsiteY5" fmla="*/ 51054 h 323850"/>
                <a:gd name="connsiteX6" fmla="*/ 196977 w 323850"/>
                <a:gd name="connsiteY6" fmla="*/ 55245 h 323850"/>
                <a:gd name="connsiteX7" fmla="*/ 202692 w 323850"/>
                <a:gd name="connsiteY7" fmla="*/ 46958 h 323850"/>
                <a:gd name="connsiteX8" fmla="*/ 228314 w 323850"/>
                <a:gd name="connsiteY8" fmla="*/ 19717 h 323850"/>
                <a:gd name="connsiteX9" fmla="*/ 166211 w 323850"/>
                <a:gd name="connsiteY9" fmla="*/ 7144 h 323850"/>
                <a:gd name="connsiteX10" fmla="*/ 7144 w 323850"/>
                <a:gd name="connsiteY10" fmla="*/ 166211 h 323850"/>
                <a:gd name="connsiteX11" fmla="*/ 166211 w 323850"/>
                <a:gd name="connsiteY11" fmla="*/ 325279 h 323850"/>
                <a:gd name="connsiteX12" fmla="*/ 325279 w 323850"/>
                <a:gd name="connsiteY12" fmla="*/ 166211 h 323850"/>
                <a:gd name="connsiteX13" fmla="*/ 312706 w 323850"/>
                <a:gd name="connsiteY13" fmla="*/ 104108 h 323850"/>
                <a:gd name="connsiteX14" fmla="*/ 285464 w 323850"/>
                <a:gd name="connsiteY14" fmla="*/ 12973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3850" h="323850">
                  <a:moveTo>
                    <a:pt x="285464" y="129730"/>
                  </a:moveTo>
                  <a:cubicBezTo>
                    <a:pt x="282988" y="132017"/>
                    <a:pt x="280225" y="133921"/>
                    <a:pt x="277178" y="135446"/>
                  </a:cubicBezTo>
                  <a:cubicBezTo>
                    <a:pt x="279940" y="145351"/>
                    <a:pt x="281369" y="155734"/>
                    <a:pt x="281369" y="166306"/>
                  </a:cubicBezTo>
                  <a:cubicBezTo>
                    <a:pt x="281369" y="229838"/>
                    <a:pt x="229648" y="281559"/>
                    <a:pt x="166116" y="281559"/>
                  </a:cubicBezTo>
                  <a:cubicBezTo>
                    <a:pt x="102584" y="281559"/>
                    <a:pt x="50863" y="229838"/>
                    <a:pt x="50863" y="166306"/>
                  </a:cubicBezTo>
                  <a:cubicBezTo>
                    <a:pt x="50863" y="102775"/>
                    <a:pt x="102584" y="51054"/>
                    <a:pt x="166116" y="51054"/>
                  </a:cubicBezTo>
                  <a:cubicBezTo>
                    <a:pt x="176689" y="51054"/>
                    <a:pt x="186976" y="52483"/>
                    <a:pt x="196977" y="55245"/>
                  </a:cubicBezTo>
                  <a:cubicBezTo>
                    <a:pt x="198406" y="52292"/>
                    <a:pt x="200311" y="49435"/>
                    <a:pt x="202692" y="46958"/>
                  </a:cubicBezTo>
                  <a:lnTo>
                    <a:pt x="228314" y="19717"/>
                  </a:lnTo>
                  <a:cubicBezTo>
                    <a:pt x="208788" y="11430"/>
                    <a:pt x="187738" y="7144"/>
                    <a:pt x="166211" y="7144"/>
                  </a:cubicBezTo>
                  <a:cubicBezTo>
                    <a:pt x="78486" y="7144"/>
                    <a:pt x="7144" y="78486"/>
                    <a:pt x="7144" y="166211"/>
                  </a:cubicBezTo>
                  <a:cubicBezTo>
                    <a:pt x="7144" y="253936"/>
                    <a:pt x="78486" y="325279"/>
                    <a:pt x="166211" y="325279"/>
                  </a:cubicBezTo>
                  <a:cubicBezTo>
                    <a:pt x="253937" y="325279"/>
                    <a:pt x="325279" y="253936"/>
                    <a:pt x="325279" y="166211"/>
                  </a:cubicBezTo>
                  <a:cubicBezTo>
                    <a:pt x="325279" y="144590"/>
                    <a:pt x="320992" y="123634"/>
                    <a:pt x="312706" y="104108"/>
                  </a:cubicBezTo>
                  <a:lnTo>
                    <a:pt x="285464" y="1297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537" name="자유형: 도형 33"/>
            <p:cNvSpPr/>
            <p:nvPr/>
          </p:nvSpPr>
          <p:spPr>
            <a:xfrm>
              <a:off x="3537568" y="1635806"/>
              <a:ext cx="200025" cy="200025"/>
            </a:xfrm>
            <a:custGeom>
              <a:avLst/>
              <a:gdLst>
                <a:gd name="connsiteX0" fmla="*/ 127929 w 200025"/>
                <a:gd name="connsiteY0" fmla="*/ 26306 h 200025"/>
                <a:gd name="connsiteX1" fmla="*/ 127929 w 200025"/>
                <a:gd name="connsiteY1" fmla="*/ 11256 h 200025"/>
                <a:gd name="connsiteX2" fmla="*/ 98687 w 200025"/>
                <a:gd name="connsiteY2" fmla="*/ 7161 h 200025"/>
                <a:gd name="connsiteX3" fmla="*/ 7152 w 200025"/>
                <a:gd name="connsiteY3" fmla="*/ 101649 h 200025"/>
                <a:gd name="connsiteX4" fmla="*/ 100402 w 200025"/>
                <a:gd name="connsiteY4" fmla="*/ 193660 h 200025"/>
                <a:gd name="connsiteX5" fmla="*/ 193556 w 200025"/>
                <a:gd name="connsiteY5" fmla="*/ 104506 h 200025"/>
                <a:gd name="connsiteX6" fmla="*/ 189555 w 200025"/>
                <a:gd name="connsiteY6" fmla="*/ 72883 h 200025"/>
                <a:gd name="connsiteX7" fmla="*/ 174506 w 200025"/>
                <a:gd name="connsiteY7" fmla="*/ 72883 h 200025"/>
                <a:gd name="connsiteX8" fmla="*/ 168410 w 200025"/>
                <a:gd name="connsiteY8" fmla="*/ 78979 h 200025"/>
                <a:gd name="connsiteX9" fmla="*/ 171553 w 200025"/>
                <a:gd name="connsiteY9" fmla="*/ 105363 h 200025"/>
                <a:gd name="connsiteX10" fmla="*/ 105450 w 200025"/>
                <a:gd name="connsiteY10" fmla="*/ 171562 h 200025"/>
                <a:gd name="connsiteX11" fmla="*/ 29250 w 200025"/>
                <a:gd name="connsiteY11" fmla="*/ 95172 h 200025"/>
                <a:gd name="connsiteX12" fmla="*/ 95544 w 200025"/>
                <a:gd name="connsiteY12" fmla="*/ 29259 h 200025"/>
                <a:gd name="connsiteX13" fmla="*/ 121833 w 200025"/>
                <a:gd name="connsiteY13" fmla="*/ 32402 h 200025"/>
                <a:gd name="connsiteX14" fmla="*/ 127929 w 200025"/>
                <a:gd name="connsiteY14" fmla="*/ 263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025" h="200025">
                  <a:moveTo>
                    <a:pt x="127929" y="26306"/>
                  </a:moveTo>
                  <a:lnTo>
                    <a:pt x="127929" y="11256"/>
                  </a:lnTo>
                  <a:cubicBezTo>
                    <a:pt x="118594" y="8399"/>
                    <a:pt x="108688" y="6970"/>
                    <a:pt x="98687" y="7161"/>
                  </a:cubicBezTo>
                  <a:cubicBezTo>
                    <a:pt x="47633" y="8113"/>
                    <a:pt x="6485" y="50499"/>
                    <a:pt x="7152" y="101649"/>
                  </a:cubicBezTo>
                  <a:cubicBezTo>
                    <a:pt x="7819" y="152512"/>
                    <a:pt x="49443" y="193660"/>
                    <a:pt x="100402" y="193660"/>
                  </a:cubicBezTo>
                  <a:cubicBezTo>
                    <a:pt x="150122" y="193660"/>
                    <a:pt x="191461" y="154131"/>
                    <a:pt x="193556" y="104506"/>
                  </a:cubicBezTo>
                  <a:cubicBezTo>
                    <a:pt x="194032" y="93648"/>
                    <a:pt x="192604" y="82980"/>
                    <a:pt x="189555" y="72883"/>
                  </a:cubicBezTo>
                  <a:lnTo>
                    <a:pt x="174506" y="72883"/>
                  </a:lnTo>
                  <a:lnTo>
                    <a:pt x="168410" y="78979"/>
                  </a:lnTo>
                  <a:cubicBezTo>
                    <a:pt x="170982" y="87266"/>
                    <a:pt x="172220" y="96124"/>
                    <a:pt x="171553" y="105363"/>
                  </a:cubicBezTo>
                  <a:cubicBezTo>
                    <a:pt x="169172" y="140701"/>
                    <a:pt x="140787" y="169086"/>
                    <a:pt x="105450" y="171562"/>
                  </a:cubicBezTo>
                  <a:cubicBezTo>
                    <a:pt x="62111" y="174610"/>
                    <a:pt x="26106" y="138606"/>
                    <a:pt x="29250" y="95172"/>
                  </a:cubicBezTo>
                  <a:cubicBezTo>
                    <a:pt x="31821" y="59929"/>
                    <a:pt x="60206" y="31640"/>
                    <a:pt x="95544" y="29259"/>
                  </a:cubicBezTo>
                  <a:cubicBezTo>
                    <a:pt x="104783" y="28687"/>
                    <a:pt x="113641" y="29830"/>
                    <a:pt x="121833" y="32402"/>
                  </a:cubicBezTo>
                  <a:lnTo>
                    <a:pt x="127929" y="263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</p:grpSp>
    </p:spTree>
    <p:custDataLst>
      <p:tags r:id="rId1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287718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3 </a:t>
            </a:r>
            <a:r>
              <a:rPr lang="zh-CN" altLang="en-US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子网划分</a:t>
            </a:r>
            <a:endParaRPr lang="zh-CN" altLang="en-US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pic>
        <p:nvPicPr>
          <p:cNvPr id="2" name="图片 1" descr="pexels-burst-3748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0505" y="2205990"/>
            <a:ext cx="3616325" cy="2664460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3952875" y="395605"/>
          <a:ext cx="7420610" cy="60521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1845"/>
                <a:gridCol w="802640"/>
                <a:gridCol w="2339340"/>
                <a:gridCol w="1077595"/>
                <a:gridCol w="1560195"/>
                <a:gridCol w="848995"/>
              </a:tblGrid>
              <a:tr h="2216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等线" panose="02010600030101010101" charset="-122"/>
                          <a:cs typeface="等线" panose="02010600030101010101" charset="-122"/>
                        </a:rPr>
                        <a:t>VLAN 号</a:t>
                      </a:r>
                      <a:endParaRPr lang="en-US" altLang="en-US" sz="1000" b="1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等线" panose="02010600030101010101" charset="-122"/>
                          <a:cs typeface="等线" panose="02010600030101010101" charset="-122"/>
                        </a:rPr>
                        <a:t>VLAN 名称</a:t>
                      </a:r>
                      <a:endParaRPr lang="en-US" altLang="en-US" sz="1000" b="1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等线" panose="02010600030101010101" charset="-122"/>
                          <a:cs typeface="等线" panose="02010600030101010101" charset="-122"/>
                        </a:rPr>
                        <a:t>IP 网段</a:t>
                      </a:r>
                      <a:endParaRPr lang="en-US" altLang="en-US" sz="1000" b="1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等线" panose="02010600030101010101" charset="-122"/>
                          <a:cs typeface="等线" panose="02010600030101010101" charset="-122"/>
                        </a:rPr>
                        <a:t>默认网关</a:t>
                      </a:r>
                      <a:endParaRPr lang="en-US" altLang="en-US" sz="1000" b="1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000" b="1">
                          <a:latin typeface="等线" panose="02010600030101010101" charset="-122"/>
                          <a:cs typeface="等线" panose="02010600030101010101" charset="-122"/>
                        </a:rPr>
                        <a:t>说明</a:t>
                      </a:r>
                      <a:endParaRPr lang="en-US" altLang="en-US" sz="1000" b="1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4196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2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XSSS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192.168.2.2/24-192.168.2.20/24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192.168.2.1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B1-1端口1-15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综合办公室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4323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3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CWB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192.168.3.2/24-192.168.3.15/24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192.168.3.1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B1-1端口16-24S2800 B1-2端口 1-9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财务部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RSB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192.168.4.2/24-192.168.4.10/24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192.168.4.1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B1-2端口 10-20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人事部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5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YFB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192.168.5.2/24-192.168.5.30/24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192.168.5.1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B1-3端口 1-24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研发部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6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XSB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192.168.6.2/24-192.168.6.15/24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192.168.6.1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B1-4端口 1-12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销售部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7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SHB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192.168.7.2/24-192.168.7.15/24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192.168.7.1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S2800 B1-4端口 13-24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售后部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8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SCA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192.168.8.2/24-192.168.8.10/24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192.168.8.1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S3800 B1-1端口 1-6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生产车间1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9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SCB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192.168.9.2/24-192.168.9.10/24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192.168.9.1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S3800 B1-1端口 7-14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生产车间2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</a:tr>
              <a:tr h="55308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SCC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192.168.10.2/24-192.168.10.10/24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192.168.10.1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S3800 B1-1端口 15-22S3800 B1-2端口 1-6S5800 B1-1端口 1-6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生产车间3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425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SCD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192.168.11.2/24-192.168.11.10/24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192.168.11.1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S3800 B1-2端口 7-14S5800 B1-1端口 7-14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生产车间4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4E7"/>
                    </a:solidFill>
                  </a:tcPr>
                </a:tc>
              </a:tr>
              <a:tr h="44323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12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SCE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192.168.12.2/24-192.168.12.10/24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192.168.12.1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S3800 B1-2端口 15-22S5800 B1-1端口 15-22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生产车间5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40830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100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WEB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192.168.100.0/24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192.168.100.1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FR2600 B1-1端口24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WEB服务器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2209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110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FTP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192.168.110.0/24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192.168.110.1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FR2600 B1-1端口11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FTP服务器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  <a:tr h="22161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VLAN 120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CWBS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192.168.120.0/24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192.168.120.1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FR2600 B1-1端口10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000" b="0">
                          <a:latin typeface="等线" panose="02010600030101010101" charset="-122"/>
                          <a:cs typeface="等线" panose="02010600030101010101" charset="-122"/>
                        </a:rPr>
                        <a:t>财务服务器</a:t>
                      </a:r>
                      <a:endParaRPr lang="en-US" altLang="en-US" sz="1000" b="0">
                        <a:latin typeface="等线" panose="02010600030101010101" charset="-122"/>
                        <a:ea typeface="等线" panose="02010600030101010101" charset="-122"/>
                        <a:cs typeface="等线" panose="02010600030101010101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8CB"/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335089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4 </a:t>
            </a:r>
            <a:r>
              <a:rPr lang="zh-CN" altLang="en-US" sz="3200" cap="all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组网技术分析</a:t>
            </a:r>
            <a:endParaRPr lang="zh-CN" altLang="en-US" sz="3200" cap="all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sp>
        <p:nvSpPr>
          <p:cNvPr id="16" name="MH_Other_3"/>
          <p:cNvSpPr/>
          <p:nvPr>
            <p:custDataLst>
              <p:tags r:id="rId1"/>
            </p:custDataLst>
          </p:nvPr>
        </p:nvSpPr>
        <p:spPr>
          <a:xfrm>
            <a:off x="3985260" y="2272030"/>
            <a:ext cx="344170" cy="465455"/>
          </a:xfrm>
          <a:prstGeom prst="chevron">
            <a:avLst/>
          </a:prstGeom>
          <a:solidFill>
            <a:srgbClr val="448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Bold" panose="020B0800000000000000" charset="-122"/>
              <a:ea typeface="思源黑体 CN Bold" panose="020B0800000000000000" charset="-122"/>
              <a:sym typeface="+mn-lt"/>
            </a:endParaRPr>
          </a:p>
        </p:txBody>
      </p:sp>
      <p:sp>
        <p:nvSpPr>
          <p:cNvPr id="17" name="MH_Other_4"/>
          <p:cNvSpPr/>
          <p:nvPr>
            <p:custDataLst>
              <p:tags r:id="rId2"/>
            </p:custDataLst>
          </p:nvPr>
        </p:nvSpPr>
        <p:spPr>
          <a:xfrm>
            <a:off x="7127875" y="2279650"/>
            <a:ext cx="342265" cy="465455"/>
          </a:xfrm>
          <a:prstGeom prst="chevron">
            <a:avLst/>
          </a:prstGeom>
          <a:solidFill>
            <a:srgbClr val="448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Bold" panose="020B0800000000000000" charset="-122"/>
              <a:ea typeface="思源黑体 CN Bold" panose="020B0800000000000000" charset="-122"/>
              <a:sym typeface="+mn-lt"/>
            </a:endParaRPr>
          </a:p>
        </p:txBody>
      </p:sp>
      <p:sp>
        <p:nvSpPr>
          <p:cNvPr id="2" name="MH_Other_6"/>
          <p:cNvSpPr/>
          <p:nvPr>
            <p:custDataLst>
              <p:tags r:id="rId3"/>
            </p:custDataLst>
          </p:nvPr>
        </p:nvSpPr>
        <p:spPr>
          <a:xfrm>
            <a:off x="4906010" y="1706880"/>
            <a:ext cx="1534795" cy="1595755"/>
          </a:xfrm>
          <a:custGeom>
            <a:avLst/>
            <a:gdLst>
              <a:gd name="connsiteX0" fmla="*/ 757956 w 1577106"/>
              <a:gd name="connsiteY0" fmla="*/ 0 h 1638300"/>
              <a:gd name="connsiteX1" fmla="*/ 1577106 w 1577106"/>
              <a:gd name="connsiteY1" fmla="*/ 819150 h 1638300"/>
              <a:gd name="connsiteX2" fmla="*/ 757956 w 1577106"/>
              <a:gd name="connsiteY2" fmla="*/ 1638300 h 1638300"/>
              <a:gd name="connsiteX3" fmla="*/ 3179 w 1577106"/>
              <a:gd name="connsiteY3" fmla="*/ 1138000 h 1638300"/>
              <a:gd name="connsiteX4" fmla="*/ 0 w 1577106"/>
              <a:gd name="connsiteY4" fmla="*/ 1127760 h 1638300"/>
              <a:gd name="connsiteX5" fmla="*/ 62811 w 1577106"/>
              <a:gd name="connsiteY5" fmla="*/ 1127760 h 1638300"/>
              <a:gd name="connsiteX6" fmla="*/ 126428 w 1577106"/>
              <a:gd name="connsiteY6" fmla="*/ 1244966 h 1638300"/>
              <a:gd name="connsiteX7" fmla="*/ 757956 w 1577106"/>
              <a:gd name="connsiteY7" fmla="*/ 1580747 h 1638300"/>
              <a:gd name="connsiteX8" fmla="*/ 1519553 w 1577106"/>
              <a:gd name="connsiteY8" fmla="*/ 819150 h 1638300"/>
              <a:gd name="connsiteX9" fmla="*/ 757956 w 1577106"/>
              <a:gd name="connsiteY9" fmla="*/ 57553 h 1638300"/>
              <a:gd name="connsiteX10" fmla="*/ 738906 w 1577106"/>
              <a:gd name="connsiteY10" fmla="*/ 58515 h 1638300"/>
              <a:gd name="connsiteX11" fmla="*/ 738906 w 1577106"/>
              <a:gd name="connsiteY11" fmla="*/ 962 h 163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77106" h="1638300">
                <a:moveTo>
                  <a:pt x="757956" y="0"/>
                </a:moveTo>
                <a:cubicBezTo>
                  <a:pt x="1210360" y="0"/>
                  <a:pt x="1577106" y="366746"/>
                  <a:pt x="1577106" y="819150"/>
                </a:cubicBezTo>
                <a:cubicBezTo>
                  <a:pt x="1577106" y="1271554"/>
                  <a:pt x="1210360" y="1638300"/>
                  <a:pt x="757956" y="1638300"/>
                </a:cubicBezTo>
                <a:cubicBezTo>
                  <a:pt x="418653" y="1638300"/>
                  <a:pt x="127533" y="1432005"/>
                  <a:pt x="3179" y="1138000"/>
                </a:cubicBezTo>
                <a:lnTo>
                  <a:pt x="0" y="1127760"/>
                </a:lnTo>
                <a:lnTo>
                  <a:pt x="62811" y="1127760"/>
                </a:lnTo>
                <a:lnTo>
                  <a:pt x="126428" y="1244966"/>
                </a:lnTo>
                <a:cubicBezTo>
                  <a:pt x="263293" y="1447552"/>
                  <a:pt x="495070" y="1580747"/>
                  <a:pt x="757956" y="1580747"/>
                </a:cubicBezTo>
                <a:cubicBezTo>
                  <a:pt x="1178574" y="1580747"/>
                  <a:pt x="1519553" y="1239768"/>
                  <a:pt x="1519553" y="819150"/>
                </a:cubicBezTo>
                <a:cubicBezTo>
                  <a:pt x="1519553" y="398532"/>
                  <a:pt x="1178574" y="57553"/>
                  <a:pt x="757956" y="57553"/>
                </a:cubicBezTo>
                <a:lnTo>
                  <a:pt x="738906" y="58515"/>
                </a:lnTo>
                <a:lnTo>
                  <a:pt x="738906" y="962"/>
                </a:lnTo>
                <a:close/>
              </a:path>
            </a:pathLst>
          </a:custGeom>
          <a:solidFill>
            <a:srgbClr val="0120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Bold" panose="020B0800000000000000" charset="-122"/>
              <a:ea typeface="思源黑体 CN Bold" panose="020B0800000000000000" charset="-122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31035" y="1706880"/>
            <a:ext cx="1536700" cy="1595120"/>
            <a:chOff x="3711" y="2688"/>
            <a:chExt cx="2420" cy="2512"/>
          </a:xfrm>
        </p:grpSpPr>
        <p:sp>
          <p:nvSpPr>
            <p:cNvPr id="18" name="MH_Other_5"/>
            <p:cNvSpPr/>
            <p:nvPr>
              <p:custDataLst>
                <p:tags r:id="rId4"/>
              </p:custDataLst>
            </p:nvPr>
          </p:nvSpPr>
          <p:spPr>
            <a:xfrm>
              <a:off x="3711" y="2688"/>
              <a:ext cx="2420" cy="2513"/>
            </a:xfrm>
            <a:custGeom>
              <a:avLst/>
              <a:gdLst>
                <a:gd name="connsiteX0" fmla="*/ 757956 w 1577106"/>
                <a:gd name="connsiteY0" fmla="*/ 0 h 1638300"/>
                <a:gd name="connsiteX1" fmla="*/ 1577106 w 1577106"/>
                <a:gd name="connsiteY1" fmla="*/ 819150 h 1638300"/>
                <a:gd name="connsiteX2" fmla="*/ 757956 w 1577106"/>
                <a:gd name="connsiteY2" fmla="*/ 1638300 h 1638300"/>
                <a:gd name="connsiteX3" fmla="*/ 3179 w 1577106"/>
                <a:gd name="connsiteY3" fmla="*/ 1138000 h 1638300"/>
                <a:gd name="connsiteX4" fmla="*/ 0 w 1577106"/>
                <a:gd name="connsiteY4" fmla="*/ 1127760 h 1638300"/>
                <a:gd name="connsiteX5" fmla="*/ 62811 w 1577106"/>
                <a:gd name="connsiteY5" fmla="*/ 1127760 h 1638300"/>
                <a:gd name="connsiteX6" fmla="*/ 126428 w 1577106"/>
                <a:gd name="connsiteY6" fmla="*/ 1244966 h 1638300"/>
                <a:gd name="connsiteX7" fmla="*/ 757956 w 1577106"/>
                <a:gd name="connsiteY7" fmla="*/ 1580747 h 1638300"/>
                <a:gd name="connsiteX8" fmla="*/ 1519553 w 1577106"/>
                <a:gd name="connsiteY8" fmla="*/ 819150 h 1638300"/>
                <a:gd name="connsiteX9" fmla="*/ 757956 w 1577106"/>
                <a:gd name="connsiteY9" fmla="*/ 57553 h 1638300"/>
                <a:gd name="connsiteX10" fmla="*/ 738906 w 1577106"/>
                <a:gd name="connsiteY10" fmla="*/ 58515 h 1638300"/>
                <a:gd name="connsiteX11" fmla="*/ 738906 w 1577106"/>
                <a:gd name="connsiteY11" fmla="*/ 962 h 16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7106" h="1638300">
                  <a:moveTo>
                    <a:pt x="757956" y="0"/>
                  </a:moveTo>
                  <a:cubicBezTo>
                    <a:pt x="1210360" y="0"/>
                    <a:pt x="1577106" y="366746"/>
                    <a:pt x="1577106" y="819150"/>
                  </a:cubicBezTo>
                  <a:cubicBezTo>
                    <a:pt x="1577106" y="1271554"/>
                    <a:pt x="1210360" y="1638300"/>
                    <a:pt x="757956" y="1638300"/>
                  </a:cubicBezTo>
                  <a:cubicBezTo>
                    <a:pt x="418653" y="1638300"/>
                    <a:pt x="127533" y="1432005"/>
                    <a:pt x="3179" y="1138000"/>
                  </a:cubicBezTo>
                  <a:lnTo>
                    <a:pt x="0" y="1127760"/>
                  </a:lnTo>
                  <a:lnTo>
                    <a:pt x="62811" y="1127760"/>
                  </a:lnTo>
                  <a:lnTo>
                    <a:pt x="126428" y="1244966"/>
                  </a:lnTo>
                  <a:cubicBezTo>
                    <a:pt x="263293" y="1447552"/>
                    <a:pt x="495070" y="1580747"/>
                    <a:pt x="757956" y="1580747"/>
                  </a:cubicBezTo>
                  <a:cubicBezTo>
                    <a:pt x="1178574" y="1580747"/>
                    <a:pt x="1519553" y="1239768"/>
                    <a:pt x="1519553" y="819150"/>
                  </a:cubicBezTo>
                  <a:cubicBezTo>
                    <a:pt x="1519553" y="398532"/>
                    <a:pt x="1178574" y="57553"/>
                    <a:pt x="757956" y="57553"/>
                  </a:cubicBezTo>
                  <a:lnTo>
                    <a:pt x="738906" y="58515"/>
                  </a:lnTo>
                  <a:lnTo>
                    <a:pt x="738906" y="962"/>
                  </a:lnTo>
                  <a:close/>
                </a:path>
              </a:pathLst>
            </a:custGeom>
            <a:solidFill>
              <a:srgbClr val="448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CN Bold" panose="020B0800000000000000" charset="-122"/>
                <a:ea typeface="思源黑体 CN Bold" panose="020B0800000000000000" charset="-122"/>
                <a:sym typeface="+mn-lt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779" y="2846"/>
              <a:ext cx="2197" cy="2197"/>
              <a:chOff x="3876298" y="2095747"/>
              <a:chExt cx="1628200" cy="1628200"/>
            </a:xfrm>
          </p:grpSpPr>
          <p:sp>
            <p:nvSpPr>
              <p:cNvPr id="8" name="MH_SubTitle_2"/>
              <p:cNvSpPr/>
              <p:nvPr>
                <p:custDataLst>
                  <p:tags r:id="rId5"/>
                </p:custDataLst>
              </p:nvPr>
            </p:nvSpPr>
            <p:spPr>
              <a:xfrm>
                <a:off x="3876298" y="2095747"/>
                <a:ext cx="1628200" cy="1628200"/>
              </a:xfrm>
              <a:prstGeom prst="ellipse">
                <a:avLst/>
              </a:prstGeom>
              <a:solidFill>
                <a:srgbClr val="4489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latin typeface="思源黑体 CN Bold" panose="020B0800000000000000" charset="-122"/>
                  <a:ea typeface="思源黑体 CN Bold" panose="020B0800000000000000" charset="-122"/>
                  <a:sym typeface="+mn-lt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220258" y="2503752"/>
                <a:ext cx="940279" cy="830997"/>
              </a:xfrm>
              <a:prstGeom prst="rect">
                <a:avLst/>
              </a:prstGeom>
              <a:solidFill>
                <a:srgbClr val="4489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ctr">
                  <a:defRPr sz="2400">
                    <a:solidFill>
                      <a:schemeClr val="lt1"/>
                    </a:solidFill>
                    <a:latin typeface="思源黑体 CN Bold" panose="020B0800000000000000" charset="-122"/>
                    <a:ea typeface="思源黑体 CN Bold" panose="020B0800000000000000" charset="-122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dirty="0">
                    <a:sym typeface="+mn-lt"/>
                  </a:rPr>
                  <a:t>接入层</a:t>
                </a:r>
                <a:endParaRPr lang="zh-CN" altLang="en-US" dirty="0">
                  <a:sym typeface="+mn-lt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4945380" y="1807210"/>
            <a:ext cx="1395095" cy="1395095"/>
            <a:chOff x="6654061" y="2095747"/>
            <a:chExt cx="1628199" cy="1628200"/>
          </a:xfrm>
        </p:grpSpPr>
        <p:sp>
          <p:nvSpPr>
            <p:cNvPr id="12" name="MH_SubTitle_3"/>
            <p:cNvSpPr/>
            <p:nvPr>
              <p:custDataLst>
                <p:tags r:id="rId6"/>
              </p:custDataLst>
            </p:nvPr>
          </p:nvSpPr>
          <p:spPr>
            <a:xfrm>
              <a:off x="6654061" y="2095747"/>
              <a:ext cx="1628199" cy="1628200"/>
            </a:xfrm>
            <a:prstGeom prst="ellipse">
              <a:avLst/>
            </a:prstGeom>
            <a:solidFill>
              <a:srgbClr val="012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思源黑体 CN Bold" panose="020B0800000000000000" charset="-122"/>
                <a:ea typeface="思源黑体 CN Bold" panose="020B0800000000000000" charset="-122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803022" y="2514469"/>
              <a:ext cx="1401422" cy="8307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2400">
                  <a:solidFill>
                    <a:schemeClr val="lt1"/>
                  </a:solidFill>
                  <a:latin typeface="思源黑体 CN Bold" panose="020B0800000000000000" charset="-122"/>
                  <a:ea typeface="思源黑体 CN Bold" panose="020B0800000000000000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>
                  <a:sym typeface="+mn-lt"/>
                </a:rPr>
                <a:t>核心汇聚层</a:t>
              </a:r>
              <a:endParaRPr lang="zh-CN" altLang="en-US">
                <a:sym typeface="+mn-lt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1565275" y="3559810"/>
            <a:ext cx="22682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b="1" cap="all" dirty="0">
                <a:solidFill>
                  <a:srgbClr val="4489C8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rPr>
              <a:t>需要划分VLAN,配置Trunk</a:t>
            </a:r>
            <a:endParaRPr lang="zh-CN" altLang="en-US" b="1" cap="all" dirty="0">
              <a:solidFill>
                <a:srgbClr val="4489C8"/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585970" y="3466465"/>
            <a:ext cx="22682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b="1" cap="all">
                <a:solidFill>
                  <a:srgbClr val="081A3D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rPr>
              <a:t>需要划分VLAN,配置虚拟局域网的IP,TRUNK,OSPF,ACL,(DHCP)。</a:t>
            </a:r>
            <a:endParaRPr lang="zh-CN" altLang="en-US" b="1" cap="all">
              <a:solidFill>
                <a:srgbClr val="081A3D"/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ea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958455" y="3466465"/>
            <a:ext cx="226822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b="1" cap="all">
                <a:solidFill>
                  <a:srgbClr val="4489C8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rPr>
              <a:t>设计一个园区网络的时候,园区网络的出口需要和运营商的网络进行对接,从而提供internet服务。</a:t>
            </a:r>
            <a:endParaRPr lang="zh-CN" altLang="en-US" b="1" cap="all">
              <a:solidFill>
                <a:srgbClr val="4489C8"/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8324215" y="1706880"/>
            <a:ext cx="1536700" cy="1595755"/>
            <a:chOff x="3711" y="2688"/>
            <a:chExt cx="2420" cy="2513"/>
          </a:xfrm>
        </p:grpSpPr>
        <p:sp>
          <p:nvSpPr>
            <p:cNvPr id="22" name="MH_Other_5"/>
            <p:cNvSpPr/>
            <p:nvPr>
              <p:custDataLst>
                <p:tags r:id="rId7"/>
              </p:custDataLst>
            </p:nvPr>
          </p:nvSpPr>
          <p:spPr>
            <a:xfrm>
              <a:off x="3711" y="2688"/>
              <a:ext cx="2420" cy="2513"/>
            </a:xfrm>
            <a:custGeom>
              <a:avLst/>
              <a:gdLst>
                <a:gd name="connsiteX0" fmla="*/ 757956 w 1577106"/>
                <a:gd name="connsiteY0" fmla="*/ 0 h 1638300"/>
                <a:gd name="connsiteX1" fmla="*/ 1577106 w 1577106"/>
                <a:gd name="connsiteY1" fmla="*/ 819150 h 1638300"/>
                <a:gd name="connsiteX2" fmla="*/ 757956 w 1577106"/>
                <a:gd name="connsiteY2" fmla="*/ 1638300 h 1638300"/>
                <a:gd name="connsiteX3" fmla="*/ 3179 w 1577106"/>
                <a:gd name="connsiteY3" fmla="*/ 1138000 h 1638300"/>
                <a:gd name="connsiteX4" fmla="*/ 0 w 1577106"/>
                <a:gd name="connsiteY4" fmla="*/ 1127760 h 1638300"/>
                <a:gd name="connsiteX5" fmla="*/ 62811 w 1577106"/>
                <a:gd name="connsiteY5" fmla="*/ 1127760 h 1638300"/>
                <a:gd name="connsiteX6" fmla="*/ 126428 w 1577106"/>
                <a:gd name="connsiteY6" fmla="*/ 1244966 h 1638300"/>
                <a:gd name="connsiteX7" fmla="*/ 757956 w 1577106"/>
                <a:gd name="connsiteY7" fmla="*/ 1580747 h 1638300"/>
                <a:gd name="connsiteX8" fmla="*/ 1519553 w 1577106"/>
                <a:gd name="connsiteY8" fmla="*/ 819150 h 1638300"/>
                <a:gd name="connsiteX9" fmla="*/ 757956 w 1577106"/>
                <a:gd name="connsiteY9" fmla="*/ 57553 h 1638300"/>
                <a:gd name="connsiteX10" fmla="*/ 738906 w 1577106"/>
                <a:gd name="connsiteY10" fmla="*/ 58515 h 1638300"/>
                <a:gd name="connsiteX11" fmla="*/ 738906 w 1577106"/>
                <a:gd name="connsiteY11" fmla="*/ 962 h 16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7106" h="1638300">
                  <a:moveTo>
                    <a:pt x="757956" y="0"/>
                  </a:moveTo>
                  <a:cubicBezTo>
                    <a:pt x="1210360" y="0"/>
                    <a:pt x="1577106" y="366746"/>
                    <a:pt x="1577106" y="819150"/>
                  </a:cubicBezTo>
                  <a:cubicBezTo>
                    <a:pt x="1577106" y="1271554"/>
                    <a:pt x="1210360" y="1638300"/>
                    <a:pt x="757956" y="1638300"/>
                  </a:cubicBezTo>
                  <a:cubicBezTo>
                    <a:pt x="418653" y="1638300"/>
                    <a:pt x="127533" y="1432005"/>
                    <a:pt x="3179" y="1138000"/>
                  </a:cubicBezTo>
                  <a:lnTo>
                    <a:pt x="0" y="1127760"/>
                  </a:lnTo>
                  <a:lnTo>
                    <a:pt x="62811" y="1127760"/>
                  </a:lnTo>
                  <a:lnTo>
                    <a:pt x="126428" y="1244966"/>
                  </a:lnTo>
                  <a:cubicBezTo>
                    <a:pt x="263293" y="1447552"/>
                    <a:pt x="495070" y="1580747"/>
                    <a:pt x="757956" y="1580747"/>
                  </a:cubicBezTo>
                  <a:cubicBezTo>
                    <a:pt x="1178574" y="1580747"/>
                    <a:pt x="1519553" y="1239768"/>
                    <a:pt x="1519553" y="819150"/>
                  </a:cubicBezTo>
                  <a:cubicBezTo>
                    <a:pt x="1519553" y="398532"/>
                    <a:pt x="1178574" y="57553"/>
                    <a:pt x="757956" y="57553"/>
                  </a:cubicBezTo>
                  <a:lnTo>
                    <a:pt x="738906" y="58515"/>
                  </a:lnTo>
                  <a:lnTo>
                    <a:pt x="738906" y="962"/>
                  </a:lnTo>
                  <a:close/>
                </a:path>
              </a:pathLst>
            </a:custGeom>
            <a:solidFill>
              <a:srgbClr val="448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思源黑体 CN Bold" panose="020B0800000000000000" charset="-122"/>
                <a:ea typeface="思源黑体 CN Bold" panose="020B0800000000000000" charset="-122"/>
                <a:sym typeface="+mn-lt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3779" y="2846"/>
              <a:ext cx="2197" cy="2197"/>
              <a:chOff x="3876298" y="2095747"/>
              <a:chExt cx="1628200" cy="1628200"/>
            </a:xfrm>
          </p:grpSpPr>
          <p:sp>
            <p:nvSpPr>
              <p:cNvPr id="24" name="MH_SubTitle_2"/>
              <p:cNvSpPr/>
              <p:nvPr>
                <p:custDataLst>
                  <p:tags r:id="rId8"/>
                </p:custDataLst>
              </p:nvPr>
            </p:nvSpPr>
            <p:spPr>
              <a:xfrm>
                <a:off x="3876298" y="2095747"/>
                <a:ext cx="1628200" cy="1628200"/>
              </a:xfrm>
              <a:prstGeom prst="ellipse">
                <a:avLst/>
              </a:prstGeom>
              <a:solidFill>
                <a:srgbClr val="4489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latin typeface="思源黑体 CN Bold" panose="020B0800000000000000" charset="-122"/>
                  <a:ea typeface="思源黑体 CN Bold" panose="020B0800000000000000" charset="-122"/>
                  <a:sym typeface="+mn-lt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4018589" y="2530774"/>
                <a:ext cx="1307303" cy="804095"/>
              </a:xfrm>
              <a:prstGeom prst="rect">
                <a:avLst/>
              </a:prstGeom>
              <a:solidFill>
                <a:srgbClr val="4489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ctr">
                  <a:defRPr sz="2400">
                    <a:solidFill>
                      <a:schemeClr val="lt1"/>
                    </a:solidFill>
                    <a:latin typeface="思源黑体 CN Bold" panose="020B0800000000000000" charset="-122"/>
                    <a:ea typeface="思源黑体 CN Bold" panose="020B0800000000000000" charset="-122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>
                    <a:sym typeface="+mn-lt"/>
                  </a:rPr>
                  <a:t>网络出口层</a:t>
                </a:r>
                <a:endParaRPr lang="zh-CN" altLang="en-US">
                  <a:sym typeface="+mn-lt"/>
                </a:endParaRPr>
              </a:p>
            </p:txBody>
          </p:sp>
        </p:grpSp>
      </p:grpSp>
    </p:spTree>
    <p:custDataLst>
      <p:tags r:id="rId9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3505200" cy="579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en-US" altLang="zh-CN" sz="3200" cap="all" dirty="0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5 </a:t>
            </a:r>
            <a:r>
              <a:rPr lang="zh-CN" altLang="en-US" sz="3200" cap="all" dirty="0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网络设备选型</a:t>
            </a:r>
            <a:endParaRPr lang="zh-CN" altLang="en-US" sz="3200" cap="all" dirty="0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sp>
        <p:nvSpPr>
          <p:cNvPr id="19" name="泪滴形 18"/>
          <p:cNvSpPr/>
          <p:nvPr/>
        </p:nvSpPr>
        <p:spPr>
          <a:xfrm>
            <a:off x="1503997" y="3038157"/>
            <a:ext cx="1170305" cy="1170305"/>
          </a:xfrm>
          <a:prstGeom prst="teardrop">
            <a:avLst/>
          </a:prstGeom>
          <a:solidFill>
            <a:srgbClr val="448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泪滴形 19"/>
          <p:cNvSpPr/>
          <p:nvPr/>
        </p:nvSpPr>
        <p:spPr>
          <a:xfrm>
            <a:off x="1554162" y="5160327"/>
            <a:ext cx="1170305" cy="1170305"/>
          </a:xfrm>
          <a:prstGeom prst="teardrop">
            <a:avLst/>
          </a:prstGeom>
          <a:solidFill>
            <a:srgbClr val="4489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泪滴形 21"/>
          <p:cNvSpPr/>
          <p:nvPr/>
        </p:nvSpPr>
        <p:spPr>
          <a:xfrm>
            <a:off x="6350317" y="3038157"/>
            <a:ext cx="1170305" cy="1170305"/>
          </a:xfrm>
          <a:prstGeom prst="teardrop">
            <a:avLst/>
          </a:prstGeom>
          <a:solidFill>
            <a:srgbClr val="0120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泪滴形 22"/>
          <p:cNvSpPr/>
          <p:nvPr/>
        </p:nvSpPr>
        <p:spPr>
          <a:xfrm>
            <a:off x="6400482" y="5160327"/>
            <a:ext cx="1170305" cy="1170305"/>
          </a:xfrm>
          <a:prstGeom prst="teardrop">
            <a:avLst/>
          </a:prstGeom>
          <a:solidFill>
            <a:srgbClr val="0120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130232" y="2866707"/>
            <a:ext cx="2792730" cy="1084580"/>
            <a:chOff x="2438" y="2661"/>
            <a:chExt cx="4398" cy="1708"/>
          </a:xfrm>
        </p:grpSpPr>
        <p:sp>
          <p:nvSpPr>
            <p:cNvPr id="41" name="文本框 40"/>
            <p:cNvSpPr txBox="1"/>
            <p:nvPr/>
          </p:nvSpPr>
          <p:spPr>
            <a:xfrm>
              <a:off x="2438" y="2661"/>
              <a:ext cx="4398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dirty="0">
                  <a:sym typeface="+mn-ea"/>
                </a:rPr>
                <a:t>四台S2800＋两台S3800</a:t>
              </a: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2438" y="3717"/>
              <a:ext cx="4354" cy="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>
                  <a:sym typeface="+mn-ea"/>
                </a:rPr>
                <a:t>接入层交换机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  <a:alpha val="77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</a:rPr>
                <a:t>。</a:t>
              </a:r>
              <a:endParaRPr lang="zh-CN" altLang="en-US" sz="1400">
                <a:solidFill>
                  <a:schemeClr val="tx1">
                    <a:lumMod val="65000"/>
                    <a:lumOff val="35000"/>
                    <a:alpha val="77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626" y="3598"/>
              <a:ext cx="1232" cy="119"/>
            </a:xfrm>
            <a:prstGeom prst="rect">
              <a:avLst/>
            </a:prstGeom>
            <a:solidFill>
              <a:srgbClr val="448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130232" y="4917757"/>
            <a:ext cx="2764790" cy="1084580"/>
            <a:chOff x="2438" y="2661"/>
            <a:chExt cx="4354" cy="1708"/>
          </a:xfrm>
        </p:grpSpPr>
        <p:sp>
          <p:nvSpPr>
            <p:cNvPr id="46" name="文本框 45"/>
            <p:cNvSpPr txBox="1"/>
            <p:nvPr/>
          </p:nvSpPr>
          <p:spPr>
            <a:xfrm>
              <a:off x="2438" y="2661"/>
              <a:ext cx="3752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>
                  <a:sym typeface="+mn-ea"/>
                </a:rPr>
                <a:t>FR2600-420-AC</a:t>
              </a:r>
              <a:endPara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438" y="3717"/>
              <a:ext cx="4354" cy="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>
                  <a:sym typeface="+mn-ea"/>
                </a:rPr>
                <a:t>路由</a:t>
              </a:r>
              <a:endParaRPr lang="zh-CN" altLang="en-US" sz="1400">
                <a:solidFill>
                  <a:schemeClr val="tx1">
                    <a:lumMod val="65000"/>
                    <a:lumOff val="35000"/>
                    <a:alpha val="77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626" y="3598"/>
              <a:ext cx="1232" cy="119"/>
            </a:xfrm>
            <a:prstGeom prst="rect">
              <a:avLst/>
            </a:prstGeom>
            <a:solidFill>
              <a:srgbClr val="4489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02917" y="2866707"/>
            <a:ext cx="2764790" cy="1084580"/>
            <a:chOff x="2438" y="2661"/>
            <a:chExt cx="4354" cy="1708"/>
          </a:xfrm>
        </p:grpSpPr>
        <p:sp>
          <p:nvSpPr>
            <p:cNvPr id="26" name="文本框 25"/>
            <p:cNvSpPr txBox="1"/>
            <p:nvPr/>
          </p:nvSpPr>
          <p:spPr>
            <a:xfrm>
              <a:off x="2438" y="2661"/>
              <a:ext cx="3752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>
                  <a:sym typeface="+mn-ea"/>
                </a:rPr>
                <a:t>S5800-28T-S</a:t>
              </a:r>
              <a:endPara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38" y="3717"/>
              <a:ext cx="4354" cy="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>
                  <a:sym typeface="+mn-ea"/>
                </a:rPr>
                <a:t>核心交换机</a:t>
              </a:r>
              <a:endParaRPr lang="zh-CN" altLang="en-US" sz="1400">
                <a:solidFill>
                  <a:schemeClr val="tx1">
                    <a:lumMod val="65000"/>
                    <a:lumOff val="35000"/>
                    <a:alpha val="77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626" y="3598"/>
              <a:ext cx="1232" cy="119"/>
            </a:xfrm>
            <a:prstGeom prst="rect">
              <a:avLst/>
            </a:prstGeom>
            <a:solidFill>
              <a:srgbClr val="012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102917" y="4917757"/>
            <a:ext cx="2764790" cy="1084580"/>
            <a:chOff x="2438" y="2661"/>
            <a:chExt cx="4354" cy="1708"/>
          </a:xfrm>
        </p:grpSpPr>
        <p:sp>
          <p:nvSpPr>
            <p:cNvPr id="30" name="文本框 29"/>
            <p:cNvSpPr txBox="1"/>
            <p:nvPr/>
          </p:nvSpPr>
          <p:spPr>
            <a:xfrm>
              <a:off x="2438" y="2661"/>
              <a:ext cx="3752" cy="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服务器</a:t>
              </a:r>
              <a:endParaRPr lang="zh-CN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438" y="3717"/>
              <a:ext cx="4354" cy="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>
                  <a:sym typeface="+mn-ea"/>
                </a:rPr>
                <a:t>WEB</a:t>
              </a:r>
              <a:r>
                <a:rPr lang="en-US" altLang="zh-CN" sz="1400">
                  <a:sym typeface="+mn-ea"/>
                </a:rPr>
                <a:t>/FTP/</a:t>
              </a:r>
              <a:r>
                <a:rPr lang="zh-CN" altLang="en-US" sz="1400">
                  <a:sym typeface="+mn-ea"/>
                </a:rPr>
                <a:t>财务数据库服务器</a:t>
              </a:r>
              <a:endParaRPr lang="zh-CN" altLang="en-US" sz="1400">
                <a:solidFill>
                  <a:schemeClr val="tx1">
                    <a:lumMod val="65000"/>
                    <a:lumOff val="35000"/>
                    <a:alpha val="77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626" y="3598"/>
              <a:ext cx="1232" cy="119"/>
            </a:xfrm>
            <a:prstGeom prst="rect">
              <a:avLst/>
            </a:prstGeom>
            <a:solidFill>
              <a:srgbClr val="012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자유형: 도형 171"/>
          <p:cNvSpPr/>
          <p:nvPr/>
        </p:nvSpPr>
        <p:spPr>
          <a:xfrm>
            <a:off x="1838642" y="3308032"/>
            <a:ext cx="503555" cy="542925"/>
          </a:xfrm>
          <a:custGeom>
            <a:avLst/>
            <a:gdLst>
              <a:gd name="connsiteX0" fmla="*/ 384806 w 390525"/>
              <a:gd name="connsiteY0" fmla="*/ 81802 h 390525"/>
              <a:gd name="connsiteX1" fmla="*/ 374328 w 390525"/>
              <a:gd name="connsiteY1" fmla="*/ 74754 h 390525"/>
              <a:gd name="connsiteX2" fmla="*/ 318036 w 390525"/>
              <a:gd name="connsiteY2" fmla="*/ 74754 h 390525"/>
              <a:gd name="connsiteX3" fmla="*/ 318036 w 390525"/>
              <a:gd name="connsiteY3" fmla="*/ 18461 h 390525"/>
              <a:gd name="connsiteX4" fmla="*/ 310987 w 390525"/>
              <a:gd name="connsiteY4" fmla="*/ 7983 h 390525"/>
              <a:gd name="connsiteX5" fmla="*/ 298604 w 390525"/>
              <a:gd name="connsiteY5" fmla="*/ 10460 h 390525"/>
              <a:gd name="connsiteX6" fmla="*/ 260886 w 390525"/>
              <a:gd name="connsiteY6" fmla="*/ 48179 h 390525"/>
              <a:gd name="connsiteX7" fmla="*/ 159920 w 390525"/>
              <a:gd name="connsiteY7" fmla="*/ 32653 h 390525"/>
              <a:gd name="connsiteX8" fmla="*/ 39144 w 390525"/>
              <a:gd name="connsiteY8" fmla="*/ 106472 h 390525"/>
              <a:gd name="connsiteX9" fmla="*/ 10569 w 390525"/>
              <a:gd name="connsiteY9" fmla="*/ 172957 h 390525"/>
              <a:gd name="connsiteX10" fmla="*/ 59146 w 390525"/>
              <a:gd name="connsiteY10" fmla="*/ 333739 h 390525"/>
              <a:gd name="connsiteX11" fmla="*/ 184590 w 390525"/>
              <a:gd name="connsiteY11" fmla="*/ 385650 h 390525"/>
              <a:gd name="connsiteX12" fmla="*/ 184590 w 390525"/>
              <a:gd name="connsiteY12" fmla="*/ 385650 h 390525"/>
              <a:gd name="connsiteX13" fmla="*/ 310035 w 390525"/>
              <a:gd name="connsiteY13" fmla="*/ 333739 h 390525"/>
              <a:gd name="connsiteX14" fmla="*/ 360231 w 390525"/>
              <a:gd name="connsiteY14" fmla="*/ 232964 h 390525"/>
              <a:gd name="connsiteX15" fmla="*/ 344705 w 390525"/>
              <a:gd name="connsiteY15" fmla="*/ 131904 h 390525"/>
              <a:gd name="connsiteX16" fmla="*/ 382424 w 390525"/>
              <a:gd name="connsiteY16" fmla="*/ 94185 h 390525"/>
              <a:gd name="connsiteX17" fmla="*/ 384806 w 390525"/>
              <a:gd name="connsiteY17" fmla="*/ 81802 h 390525"/>
              <a:gd name="connsiteX18" fmla="*/ 203259 w 390525"/>
              <a:gd name="connsiteY18" fmla="*/ 226963 h 390525"/>
              <a:gd name="connsiteX19" fmla="*/ 184400 w 390525"/>
              <a:gd name="connsiteY19" fmla="*/ 234774 h 390525"/>
              <a:gd name="connsiteX20" fmla="*/ 165540 w 390525"/>
              <a:gd name="connsiteY20" fmla="*/ 226963 h 390525"/>
              <a:gd name="connsiteX21" fmla="*/ 157730 w 390525"/>
              <a:gd name="connsiteY21" fmla="*/ 208104 h 390525"/>
              <a:gd name="connsiteX22" fmla="*/ 165540 w 390525"/>
              <a:gd name="connsiteY22" fmla="*/ 189244 h 390525"/>
              <a:gd name="connsiteX23" fmla="*/ 184400 w 390525"/>
              <a:gd name="connsiteY23" fmla="*/ 181434 h 390525"/>
              <a:gd name="connsiteX24" fmla="*/ 193448 w 390525"/>
              <a:gd name="connsiteY24" fmla="*/ 183053 h 390525"/>
              <a:gd name="connsiteX25" fmla="*/ 176399 w 390525"/>
              <a:gd name="connsiteY25" fmla="*/ 200103 h 390525"/>
              <a:gd name="connsiteX26" fmla="*/ 176399 w 390525"/>
              <a:gd name="connsiteY26" fmla="*/ 216105 h 390525"/>
              <a:gd name="connsiteX27" fmla="*/ 184400 w 390525"/>
              <a:gd name="connsiteY27" fmla="*/ 219439 h 390525"/>
              <a:gd name="connsiteX28" fmla="*/ 192401 w 390525"/>
              <a:gd name="connsiteY28" fmla="*/ 216105 h 390525"/>
              <a:gd name="connsiteX29" fmla="*/ 209451 w 390525"/>
              <a:gd name="connsiteY29" fmla="*/ 199055 h 390525"/>
              <a:gd name="connsiteX30" fmla="*/ 203259 w 390525"/>
              <a:gd name="connsiteY30" fmla="*/ 226963 h 390525"/>
              <a:gd name="connsiteX31" fmla="*/ 210308 w 390525"/>
              <a:gd name="connsiteY31" fmla="*/ 166194 h 390525"/>
              <a:gd name="connsiteX32" fmla="*/ 149443 w 390525"/>
              <a:gd name="connsiteY32" fmla="*/ 173242 h 390525"/>
              <a:gd name="connsiteX33" fmla="*/ 134965 w 390525"/>
              <a:gd name="connsiteY33" fmla="*/ 208104 h 390525"/>
              <a:gd name="connsiteX34" fmla="*/ 149443 w 390525"/>
              <a:gd name="connsiteY34" fmla="*/ 242965 h 390525"/>
              <a:gd name="connsiteX35" fmla="*/ 184304 w 390525"/>
              <a:gd name="connsiteY35" fmla="*/ 257443 h 390525"/>
              <a:gd name="connsiteX36" fmla="*/ 219166 w 390525"/>
              <a:gd name="connsiteY36" fmla="*/ 242965 h 390525"/>
              <a:gd name="connsiteX37" fmla="*/ 226214 w 390525"/>
              <a:gd name="connsiteY37" fmla="*/ 182100 h 390525"/>
              <a:gd name="connsiteX38" fmla="*/ 256218 w 390525"/>
              <a:gd name="connsiteY38" fmla="*/ 152097 h 390525"/>
              <a:gd name="connsiteX39" fmla="*/ 248694 w 390525"/>
              <a:gd name="connsiteY39" fmla="*/ 272588 h 390525"/>
              <a:gd name="connsiteX40" fmla="*/ 119725 w 390525"/>
              <a:gd name="connsiteY40" fmla="*/ 272588 h 390525"/>
              <a:gd name="connsiteX41" fmla="*/ 119725 w 390525"/>
              <a:gd name="connsiteY41" fmla="*/ 143619 h 390525"/>
              <a:gd name="connsiteX42" fmla="*/ 184209 w 390525"/>
              <a:gd name="connsiteY42" fmla="*/ 116950 h 390525"/>
              <a:gd name="connsiteX43" fmla="*/ 240216 w 390525"/>
              <a:gd name="connsiteY43" fmla="*/ 136095 h 390525"/>
              <a:gd name="connsiteX44" fmla="*/ 210308 w 390525"/>
              <a:gd name="connsiteY44" fmla="*/ 166194 h 390525"/>
              <a:gd name="connsiteX45" fmla="*/ 293556 w 390525"/>
              <a:gd name="connsiteY45" fmla="*/ 317737 h 390525"/>
              <a:gd name="connsiteX46" fmla="*/ 75053 w 390525"/>
              <a:gd name="connsiteY46" fmla="*/ 317737 h 390525"/>
              <a:gd name="connsiteX47" fmla="*/ 75053 w 390525"/>
              <a:gd name="connsiteY47" fmla="*/ 99233 h 390525"/>
              <a:gd name="connsiteX48" fmla="*/ 184781 w 390525"/>
              <a:gd name="connsiteY48" fmla="*/ 54180 h 390525"/>
              <a:gd name="connsiteX49" fmla="*/ 245645 w 390525"/>
              <a:gd name="connsiteY49" fmla="*/ 66658 h 390525"/>
              <a:gd name="connsiteX50" fmla="*/ 245550 w 390525"/>
              <a:gd name="connsiteY50" fmla="*/ 67134 h 390525"/>
              <a:gd name="connsiteX51" fmla="*/ 245550 w 390525"/>
              <a:gd name="connsiteY51" fmla="*/ 67419 h 390525"/>
              <a:gd name="connsiteX52" fmla="*/ 245455 w 390525"/>
              <a:gd name="connsiteY52" fmla="*/ 68467 h 390525"/>
              <a:gd name="connsiteX53" fmla="*/ 245455 w 390525"/>
              <a:gd name="connsiteY53" fmla="*/ 112473 h 390525"/>
              <a:gd name="connsiteX54" fmla="*/ 103818 w 390525"/>
              <a:gd name="connsiteY54" fmla="*/ 127998 h 390525"/>
              <a:gd name="connsiteX55" fmla="*/ 103818 w 390525"/>
              <a:gd name="connsiteY55" fmla="*/ 289066 h 390525"/>
              <a:gd name="connsiteX56" fmla="*/ 184304 w 390525"/>
              <a:gd name="connsiteY56" fmla="*/ 322404 h 390525"/>
              <a:gd name="connsiteX57" fmla="*/ 264791 w 390525"/>
              <a:gd name="connsiteY57" fmla="*/ 289066 h 390525"/>
              <a:gd name="connsiteX58" fmla="*/ 280317 w 390525"/>
              <a:gd name="connsiteY58" fmla="*/ 147429 h 390525"/>
              <a:gd name="connsiteX59" fmla="*/ 324322 w 390525"/>
              <a:gd name="connsiteY59" fmla="*/ 147429 h 390525"/>
              <a:gd name="connsiteX60" fmla="*/ 325370 w 390525"/>
              <a:gd name="connsiteY60" fmla="*/ 147334 h 390525"/>
              <a:gd name="connsiteX61" fmla="*/ 325655 w 390525"/>
              <a:gd name="connsiteY61" fmla="*/ 147334 h 390525"/>
              <a:gd name="connsiteX62" fmla="*/ 326132 w 390525"/>
              <a:gd name="connsiteY62" fmla="*/ 147239 h 390525"/>
              <a:gd name="connsiteX63" fmla="*/ 293556 w 390525"/>
              <a:gd name="connsiteY63" fmla="*/ 317737 h 390525"/>
              <a:gd name="connsiteX64" fmla="*/ 319560 w 390525"/>
              <a:gd name="connsiteY64" fmla="*/ 124379 h 390525"/>
              <a:gd name="connsiteX65" fmla="*/ 268410 w 390525"/>
              <a:gd name="connsiteY65" fmla="*/ 124379 h 390525"/>
              <a:gd name="connsiteX66" fmla="*/ 268410 w 390525"/>
              <a:gd name="connsiteY66" fmla="*/ 73325 h 390525"/>
              <a:gd name="connsiteX67" fmla="*/ 295080 w 390525"/>
              <a:gd name="connsiteY67" fmla="*/ 46655 h 390525"/>
              <a:gd name="connsiteX68" fmla="*/ 295080 w 390525"/>
              <a:gd name="connsiteY68" fmla="*/ 86469 h 390525"/>
              <a:gd name="connsiteX69" fmla="*/ 306320 w 390525"/>
              <a:gd name="connsiteY69" fmla="*/ 97709 h 390525"/>
              <a:gd name="connsiteX70" fmla="*/ 346229 w 390525"/>
              <a:gd name="connsiteY70" fmla="*/ 97709 h 390525"/>
              <a:gd name="connsiteX71" fmla="*/ 319560 w 390525"/>
              <a:gd name="connsiteY71" fmla="*/ 124379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390525" h="390525">
                <a:moveTo>
                  <a:pt x="384806" y="81802"/>
                </a:moveTo>
                <a:cubicBezTo>
                  <a:pt x="383091" y="77516"/>
                  <a:pt x="378900" y="74754"/>
                  <a:pt x="374328" y="74754"/>
                </a:cubicBezTo>
                <a:lnTo>
                  <a:pt x="318036" y="74754"/>
                </a:lnTo>
                <a:lnTo>
                  <a:pt x="318036" y="18461"/>
                </a:lnTo>
                <a:cubicBezTo>
                  <a:pt x="318036" y="13889"/>
                  <a:pt x="315273" y="9698"/>
                  <a:pt x="310987" y="7983"/>
                </a:cubicBezTo>
                <a:cubicBezTo>
                  <a:pt x="306701" y="6269"/>
                  <a:pt x="301843" y="7221"/>
                  <a:pt x="298604" y="10460"/>
                </a:cubicBezTo>
                <a:lnTo>
                  <a:pt x="260886" y="48179"/>
                </a:lnTo>
                <a:cubicBezTo>
                  <a:pt x="229739" y="33320"/>
                  <a:pt x="194211" y="27796"/>
                  <a:pt x="159920" y="32653"/>
                </a:cubicBezTo>
                <a:cubicBezTo>
                  <a:pt x="111438" y="39416"/>
                  <a:pt x="68671" y="65229"/>
                  <a:pt x="39144" y="106472"/>
                </a:cubicBezTo>
                <a:cubicBezTo>
                  <a:pt x="24951" y="126284"/>
                  <a:pt x="15140" y="148954"/>
                  <a:pt x="10569" y="172957"/>
                </a:cubicBezTo>
                <a:cubicBezTo>
                  <a:pt x="-1052" y="233154"/>
                  <a:pt x="17331" y="292019"/>
                  <a:pt x="59146" y="333739"/>
                </a:cubicBezTo>
                <a:cubicBezTo>
                  <a:pt x="92674" y="367267"/>
                  <a:pt x="137156" y="385650"/>
                  <a:pt x="184590" y="385650"/>
                </a:cubicBezTo>
                <a:lnTo>
                  <a:pt x="184590" y="385650"/>
                </a:lnTo>
                <a:cubicBezTo>
                  <a:pt x="231929" y="385650"/>
                  <a:pt x="276506" y="367171"/>
                  <a:pt x="310035" y="333739"/>
                </a:cubicBezTo>
                <a:cubicBezTo>
                  <a:pt x="337562" y="306211"/>
                  <a:pt x="354897" y="271350"/>
                  <a:pt x="360231" y="232964"/>
                </a:cubicBezTo>
                <a:cubicBezTo>
                  <a:pt x="364994" y="198579"/>
                  <a:pt x="359469" y="163050"/>
                  <a:pt x="344705" y="131904"/>
                </a:cubicBezTo>
                <a:lnTo>
                  <a:pt x="382424" y="94185"/>
                </a:lnTo>
                <a:cubicBezTo>
                  <a:pt x="385568" y="90946"/>
                  <a:pt x="386520" y="86089"/>
                  <a:pt x="384806" y="81802"/>
                </a:cubicBezTo>
                <a:close/>
                <a:moveTo>
                  <a:pt x="203259" y="226963"/>
                </a:moveTo>
                <a:cubicBezTo>
                  <a:pt x="198211" y="232012"/>
                  <a:pt x="191544" y="234774"/>
                  <a:pt x="184400" y="234774"/>
                </a:cubicBezTo>
                <a:cubicBezTo>
                  <a:pt x="177256" y="234774"/>
                  <a:pt x="170588" y="232012"/>
                  <a:pt x="165540" y="226963"/>
                </a:cubicBezTo>
                <a:cubicBezTo>
                  <a:pt x="160492" y="221915"/>
                  <a:pt x="157730" y="215248"/>
                  <a:pt x="157730" y="208104"/>
                </a:cubicBezTo>
                <a:cubicBezTo>
                  <a:pt x="157730" y="200960"/>
                  <a:pt x="160492" y="194292"/>
                  <a:pt x="165540" y="189244"/>
                </a:cubicBezTo>
                <a:cubicBezTo>
                  <a:pt x="170779" y="184006"/>
                  <a:pt x="177542" y="181434"/>
                  <a:pt x="184400" y="181434"/>
                </a:cubicBezTo>
                <a:cubicBezTo>
                  <a:pt x="187448" y="181434"/>
                  <a:pt x="190496" y="182005"/>
                  <a:pt x="193448" y="183053"/>
                </a:cubicBezTo>
                <a:lnTo>
                  <a:pt x="176399" y="200103"/>
                </a:lnTo>
                <a:cubicBezTo>
                  <a:pt x="172017" y="204484"/>
                  <a:pt x="172017" y="211723"/>
                  <a:pt x="176399" y="216105"/>
                </a:cubicBezTo>
                <a:cubicBezTo>
                  <a:pt x="178589" y="218296"/>
                  <a:pt x="181542" y="219439"/>
                  <a:pt x="184400" y="219439"/>
                </a:cubicBezTo>
                <a:cubicBezTo>
                  <a:pt x="187257" y="219439"/>
                  <a:pt x="190210" y="218296"/>
                  <a:pt x="192401" y="216105"/>
                </a:cubicBezTo>
                <a:lnTo>
                  <a:pt x="209451" y="199055"/>
                </a:lnTo>
                <a:cubicBezTo>
                  <a:pt x="212879" y="208485"/>
                  <a:pt x="210784" y="219439"/>
                  <a:pt x="203259" y="226963"/>
                </a:cubicBezTo>
                <a:close/>
                <a:moveTo>
                  <a:pt x="210308" y="166194"/>
                </a:moveTo>
                <a:cubicBezTo>
                  <a:pt x="191258" y="154478"/>
                  <a:pt x="165921" y="156764"/>
                  <a:pt x="149443" y="173242"/>
                </a:cubicBezTo>
                <a:cubicBezTo>
                  <a:pt x="140109" y="182577"/>
                  <a:pt x="134965" y="194959"/>
                  <a:pt x="134965" y="208104"/>
                </a:cubicBezTo>
                <a:cubicBezTo>
                  <a:pt x="134965" y="221248"/>
                  <a:pt x="140109" y="233631"/>
                  <a:pt x="149443" y="242965"/>
                </a:cubicBezTo>
                <a:cubicBezTo>
                  <a:pt x="158778" y="252300"/>
                  <a:pt x="171160" y="257443"/>
                  <a:pt x="184304" y="257443"/>
                </a:cubicBezTo>
                <a:cubicBezTo>
                  <a:pt x="197449" y="257443"/>
                  <a:pt x="209831" y="252300"/>
                  <a:pt x="219166" y="242965"/>
                </a:cubicBezTo>
                <a:cubicBezTo>
                  <a:pt x="235644" y="226487"/>
                  <a:pt x="238026" y="201150"/>
                  <a:pt x="226214" y="182100"/>
                </a:cubicBezTo>
                <a:lnTo>
                  <a:pt x="256218" y="152097"/>
                </a:lnTo>
                <a:cubicBezTo>
                  <a:pt x="284031" y="187815"/>
                  <a:pt x="281555" y="239727"/>
                  <a:pt x="248694" y="272588"/>
                </a:cubicBezTo>
                <a:cubicBezTo>
                  <a:pt x="213165" y="308116"/>
                  <a:pt x="155253" y="308116"/>
                  <a:pt x="119725" y="272588"/>
                </a:cubicBezTo>
                <a:cubicBezTo>
                  <a:pt x="84197" y="237060"/>
                  <a:pt x="84197" y="179148"/>
                  <a:pt x="119725" y="143619"/>
                </a:cubicBezTo>
                <a:cubicBezTo>
                  <a:pt x="137537" y="125808"/>
                  <a:pt x="160873" y="116950"/>
                  <a:pt x="184209" y="116950"/>
                </a:cubicBezTo>
                <a:cubicBezTo>
                  <a:pt x="204021" y="116950"/>
                  <a:pt x="223738" y="123331"/>
                  <a:pt x="240216" y="136095"/>
                </a:cubicBezTo>
                <a:lnTo>
                  <a:pt x="210308" y="166194"/>
                </a:lnTo>
                <a:close/>
                <a:moveTo>
                  <a:pt x="293556" y="317737"/>
                </a:moveTo>
                <a:cubicBezTo>
                  <a:pt x="233263" y="378030"/>
                  <a:pt x="135251" y="378030"/>
                  <a:pt x="75053" y="317737"/>
                </a:cubicBezTo>
                <a:cubicBezTo>
                  <a:pt x="14760" y="257443"/>
                  <a:pt x="14760" y="159431"/>
                  <a:pt x="75053" y="99233"/>
                </a:cubicBezTo>
                <a:cubicBezTo>
                  <a:pt x="104580" y="69706"/>
                  <a:pt x="144490" y="54180"/>
                  <a:pt x="184781" y="54180"/>
                </a:cubicBezTo>
                <a:cubicBezTo>
                  <a:pt x="205450" y="54180"/>
                  <a:pt x="226214" y="58275"/>
                  <a:pt x="245645" y="66658"/>
                </a:cubicBezTo>
                <a:cubicBezTo>
                  <a:pt x="245645" y="66848"/>
                  <a:pt x="245645" y="66943"/>
                  <a:pt x="245550" y="67134"/>
                </a:cubicBezTo>
                <a:cubicBezTo>
                  <a:pt x="245550" y="67229"/>
                  <a:pt x="245550" y="67324"/>
                  <a:pt x="245550" y="67419"/>
                </a:cubicBezTo>
                <a:cubicBezTo>
                  <a:pt x="245550" y="67800"/>
                  <a:pt x="245455" y="68086"/>
                  <a:pt x="245455" y="68467"/>
                </a:cubicBezTo>
                <a:lnTo>
                  <a:pt x="245455" y="112473"/>
                </a:lnTo>
                <a:cubicBezTo>
                  <a:pt x="201449" y="84469"/>
                  <a:pt x="142204" y="89613"/>
                  <a:pt x="103818" y="127998"/>
                </a:cubicBezTo>
                <a:cubicBezTo>
                  <a:pt x="59432" y="172385"/>
                  <a:pt x="59432" y="244680"/>
                  <a:pt x="103818" y="289066"/>
                </a:cubicBezTo>
                <a:cubicBezTo>
                  <a:pt x="126012" y="311260"/>
                  <a:pt x="155158" y="322404"/>
                  <a:pt x="184304" y="322404"/>
                </a:cubicBezTo>
                <a:cubicBezTo>
                  <a:pt x="213451" y="322404"/>
                  <a:pt x="242597" y="311260"/>
                  <a:pt x="264791" y="289066"/>
                </a:cubicBezTo>
                <a:cubicBezTo>
                  <a:pt x="303177" y="250681"/>
                  <a:pt x="308415" y="191435"/>
                  <a:pt x="280317" y="147429"/>
                </a:cubicBezTo>
                <a:lnTo>
                  <a:pt x="324322" y="147429"/>
                </a:lnTo>
                <a:cubicBezTo>
                  <a:pt x="324703" y="147429"/>
                  <a:pt x="324989" y="147429"/>
                  <a:pt x="325370" y="147334"/>
                </a:cubicBezTo>
                <a:cubicBezTo>
                  <a:pt x="325465" y="147334"/>
                  <a:pt x="325560" y="147334"/>
                  <a:pt x="325655" y="147334"/>
                </a:cubicBezTo>
                <a:cubicBezTo>
                  <a:pt x="325846" y="147334"/>
                  <a:pt x="325941" y="147334"/>
                  <a:pt x="326132" y="147239"/>
                </a:cubicBezTo>
                <a:cubicBezTo>
                  <a:pt x="350897" y="204579"/>
                  <a:pt x="338324" y="273064"/>
                  <a:pt x="293556" y="317737"/>
                </a:cubicBezTo>
                <a:close/>
                <a:moveTo>
                  <a:pt x="319560" y="124379"/>
                </a:moveTo>
                <a:lnTo>
                  <a:pt x="268410" y="124379"/>
                </a:lnTo>
                <a:lnTo>
                  <a:pt x="268410" y="73325"/>
                </a:lnTo>
                <a:lnTo>
                  <a:pt x="295080" y="46655"/>
                </a:lnTo>
                <a:lnTo>
                  <a:pt x="295080" y="86469"/>
                </a:lnTo>
                <a:cubicBezTo>
                  <a:pt x="295080" y="92661"/>
                  <a:pt x="300129" y="97709"/>
                  <a:pt x="306320" y="97709"/>
                </a:cubicBezTo>
                <a:lnTo>
                  <a:pt x="346229" y="97709"/>
                </a:lnTo>
                <a:lnTo>
                  <a:pt x="319560" y="124379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43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sym typeface="Calibri" panose="020F0502020204030204" charset="0"/>
            </a:endParaRPr>
          </a:p>
        </p:txBody>
      </p:sp>
      <p:grpSp>
        <p:nvGrpSpPr>
          <p:cNvPr id="36" name="그룹 404"/>
          <p:cNvGrpSpPr/>
          <p:nvPr/>
        </p:nvGrpSpPr>
        <p:grpSpPr>
          <a:xfrm>
            <a:off x="6683692" y="3302952"/>
            <a:ext cx="536575" cy="578485"/>
            <a:chOff x="5478406" y="1570402"/>
            <a:chExt cx="390525" cy="390525"/>
          </a:xfrm>
          <a:solidFill>
            <a:srgbClr val="FFFFFF"/>
          </a:solidFill>
        </p:grpSpPr>
        <p:sp>
          <p:nvSpPr>
            <p:cNvPr id="37" name="자유형: 도형 405"/>
            <p:cNvSpPr/>
            <p:nvPr/>
          </p:nvSpPr>
          <p:spPr>
            <a:xfrm>
              <a:off x="5559257" y="1651349"/>
              <a:ext cx="228600" cy="228600"/>
            </a:xfrm>
            <a:custGeom>
              <a:avLst/>
              <a:gdLst>
                <a:gd name="connsiteX0" fmla="*/ 117062 w 228600"/>
                <a:gd name="connsiteY0" fmla="*/ 7144 h 228600"/>
                <a:gd name="connsiteX1" fmla="*/ 7144 w 228600"/>
                <a:gd name="connsiteY1" fmla="*/ 117062 h 228600"/>
                <a:gd name="connsiteX2" fmla="*/ 117062 w 228600"/>
                <a:gd name="connsiteY2" fmla="*/ 226981 h 228600"/>
                <a:gd name="connsiteX3" fmla="*/ 226981 w 228600"/>
                <a:gd name="connsiteY3" fmla="*/ 117062 h 228600"/>
                <a:gd name="connsiteX4" fmla="*/ 117062 w 228600"/>
                <a:gd name="connsiteY4" fmla="*/ 7144 h 228600"/>
                <a:gd name="connsiteX5" fmla="*/ 117062 w 228600"/>
                <a:gd name="connsiteY5" fmla="*/ 204121 h 228600"/>
                <a:gd name="connsiteX6" fmla="*/ 30004 w 228600"/>
                <a:gd name="connsiteY6" fmla="*/ 117062 h 228600"/>
                <a:gd name="connsiteX7" fmla="*/ 117062 w 228600"/>
                <a:gd name="connsiteY7" fmla="*/ 30004 h 228600"/>
                <a:gd name="connsiteX8" fmla="*/ 204121 w 228600"/>
                <a:gd name="connsiteY8" fmla="*/ 117062 h 228600"/>
                <a:gd name="connsiteX9" fmla="*/ 117062 w 228600"/>
                <a:gd name="connsiteY9" fmla="*/ 204121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228600">
                  <a:moveTo>
                    <a:pt x="117062" y="7144"/>
                  </a:moveTo>
                  <a:cubicBezTo>
                    <a:pt x="56483" y="7144"/>
                    <a:pt x="7144" y="56483"/>
                    <a:pt x="7144" y="117062"/>
                  </a:cubicBezTo>
                  <a:cubicBezTo>
                    <a:pt x="7144" y="177641"/>
                    <a:pt x="56483" y="226981"/>
                    <a:pt x="117062" y="226981"/>
                  </a:cubicBezTo>
                  <a:cubicBezTo>
                    <a:pt x="177641" y="226981"/>
                    <a:pt x="226981" y="177641"/>
                    <a:pt x="226981" y="117062"/>
                  </a:cubicBezTo>
                  <a:cubicBezTo>
                    <a:pt x="226981" y="56483"/>
                    <a:pt x="177641" y="7144"/>
                    <a:pt x="117062" y="7144"/>
                  </a:cubicBezTo>
                  <a:close/>
                  <a:moveTo>
                    <a:pt x="117062" y="204121"/>
                  </a:moveTo>
                  <a:cubicBezTo>
                    <a:pt x="69056" y="204121"/>
                    <a:pt x="30004" y="165068"/>
                    <a:pt x="30004" y="117062"/>
                  </a:cubicBezTo>
                  <a:cubicBezTo>
                    <a:pt x="30004" y="69056"/>
                    <a:pt x="69056" y="30004"/>
                    <a:pt x="117062" y="30004"/>
                  </a:cubicBezTo>
                  <a:cubicBezTo>
                    <a:pt x="165068" y="30004"/>
                    <a:pt x="204121" y="69056"/>
                    <a:pt x="204121" y="117062"/>
                  </a:cubicBezTo>
                  <a:cubicBezTo>
                    <a:pt x="204121" y="165068"/>
                    <a:pt x="165068" y="204121"/>
                    <a:pt x="117062" y="2041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38" name="자유형: 도형 406"/>
            <p:cNvSpPr/>
            <p:nvPr/>
          </p:nvSpPr>
          <p:spPr>
            <a:xfrm>
              <a:off x="5616693" y="1708689"/>
              <a:ext cx="114300" cy="114300"/>
            </a:xfrm>
            <a:custGeom>
              <a:avLst/>
              <a:gdLst>
                <a:gd name="connsiteX0" fmla="*/ 59627 w 114300"/>
                <a:gd name="connsiteY0" fmla="*/ 7144 h 114300"/>
                <a:gd name="connsiteX1" fmla="*/ 7144 w 114300"/>
                <a:gd name="connsiteY1" fmla="*/ 59627 h 114300"/>
                <a:gd name="connsiteX2" fmla="*/ 59627 w 114300"/>
                <a:gd name="connsiteY2" fmla="*/ 112109 h 114300"/>
                <a:gd name="connsiteX3" fmla="*/ 112109 w 114300"/>
                <a:gd name="connsiteY3" fmla="*/ 59627 h 114300"/>
                <a:gd name="connsiteX4" fmla="*/ 59627 w 114300"/>
                <a:gd name="connsiteY4" fmla="*/ 7144 h 114300"/>
                <a:gd name="connsiteX5" fmla="*/ 59627 w 114300"/>
                <a:gd name="connsiteY5" fmla="*/ 89344 h 114300"/>
                <a:gd name="connsiteX6" fmla="*/ 30004 w 114300"/>
                <a:gd name="connsiteY6" fmla="*/ 59722 h 114300"/>
                <a:gd name="connsiteX7" fmla="*/ 59627 w 114300"/>
                <a:gd name="connsiteY7" fmla="*/ 30099 h 114300"/>
                <a:gd name="connsiteX8" fmla="*/ 89249 w 114300"/>
                <a:gd name="connsiteY8" fmla="*/ 59722 h 114300"/>
                <a:gd name="connsiteX9" fmla="*/ 59627 w 114300"/>
                <a:gd name="connsiteY9" fmla="*/ 8934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14300">
                  <a:moveTo>
                    <a:pt x="59627" y="7144"/>
                  </a:moveTo>
                  <a:cubicBezTo>
                    <a:pt x="30671" y="7144"/>
                    <a:pt x="7144" y="30671"/>
                    <a:pt x="7144" y="59627"/>
                  </a:cubicBezTo>
                  <a:cubicBezTo>
                    <a:pt x="7144" y="88583"/>
                    <a:pt x="30671" y="112109"/>
                    <a:pt x="59627" y="112109"/>
                  </a:cubicBezTo>
                  <a:cubicBezTo>
                    <a:pt x="88582" y="112109"/>
                    <a:pt x="112109" y="88583"/>
                    <a:pt x="112109" y="59627"/>
                  </a:cubicBezTo>
                  <a:cubicBezTo>
                    <a:pt x="112109" y="30671"/>
                    <a:pt x="88582" y="7144"/>
                    <a:pt x="59627" y="7144"/>
                  </a:cubicBezTo>
                  <a:close/>
                  <a:moveTo>
                    <a:pt x="59627" y="89344"/>
                  </a:moveTo>
                  <a:cubicBezTo>
                    <a:pt x="43243" y="89344"/>
                    <a:pt x="30004" y="76010"/>
                    <a:pt x="30004" y="59722"/>
                  </a:cubicBezTo>
                  <a:cubicBezTo>
                    <a:pt x="30004" y="43434"/>
                    <a:pt x="43339" y="30099"/>
                    <a:pt x="59627" y="30099"/>
                  </a:cubicBezTo>
                  <a:cubicBezTo>
                    <a:pt x="75915" y="30099"/>
                    <a:pt x="89249" y="43434"/>
                    <a:pt x="89249" y="59722"/>
                  </a:cubicBezTo>
                  <a:cubicBezTo>
                    <a:pt x="89249" y="76010"/>
                    <a:pt x="76009" y="89344"/>
                    <a:pt x="59627" y="893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  <p:sp>
          <p:nvSpPr>
            <p:cNvPr id="39" name="자유형: 도형 407"/>
            <p:cNvSpPr/>
            <p:nvPr/>
          </p:nvSpPr>
          <p:spPr>
            <a:xfrm>
              <a:off x="5478406" y="1570402"/>
              <a:ext cx="390525" cy="390525"/>
            </a:xfrm>
            <a:custGeom>
              <a:avLst/>
              <a:gdLst>
                <a:gd name="connsiteX0" fmla="*/ 376221 w 390525"/>
                <a:gd name="connsiteY0" fmla="*/ 186102 h 390525"/>
                <a:gd name="connsiteX1" fmla="*/ 370697 w 390525"/>
                <a:gd name="connsiteY1" fmla="*/ 186102 h 390525"/>
                <a:gd name="connsiteX2" fmla="*/ 208962 w 390525"/>
                <a:gd name="connsiteY2" fmla="*/ 24368 h 390525"/>
                <a:gd name="connsiteX3" fmla="*/ 208962 w 390525"/>
                <a:gd name="connsiteY3" fmla="*/ 18843 h 390525"/>
                <a:gd name="connsiteX4" fmla="*/ 199628 w 390525"/>
                <a:gd name="connsiteY4" fmla="*/ 7318 h 390525"/>
                <a:gd name="connsiteX5" fmla="*/ 186103 w 390525"/>
                <a:gd name="connsiteY5" fmla="*/ 18558 h 390525"/>
                <a:gd name="connsiteX6" fmla="*/ 186103 w 390525"/>
                <a:gd name="connsiteY6" fmla="*/ 24368 h 390525"/>
                <a:gd name="connsiteX7" fmla="*/ 24368 w 390525"/>
                <a:gd name="connsiteY7" fmla="*/ 186102 h 390525"/>
                <a:gd name="connsiteX8" fmla="*/ 18843 w 390525"/>
                <a:gd name="connsiteY8" fmla="*/ 186102 h 390525"/>
                <a:gd name="connsiteX9" fmla="*/ 7318 w 390525"/>
                <a:gd name="connsiteY9" fmla="*/ 195437 h 390525"/>
                <a:gd name="connsiteX10" fmla="*/ 18558 w 390525"/>
                <a:gd name="connsiteY10" fmla="*/ 208962 h 390525"/>
                <a:gd name="connsiteX11" fmla="*/ 24368 w 390525"/>
                <a:gd name="connsiteY11" fmla="*/ 208962 h 390525"/>
                <a:gd name="connsiteX12" fmla="*/ 186103 w 390525"/>
                <a:gd name="connsiteY12" fmla="*/ 370697 h 390525"/>
                <a:gd name="connsiteX13" fmla="*/ 186103 w 390525"/>
                <a:gd name="connsiteY13" fmla="*/ 376221 h 390525"/>
                <a:gd name="connsiteX14" fmla="*/ 195437 w 390525"/>
                <a:gd name="connsiteY14" fmla="*/ 387747 h 390525"/>
                <a:gd name="connsiteX15" fmla="*/ 208962 w 390525"/>
                <a:gd name="connsiteY15" fmla="*/ 376507 h 390525"/>
                <a:gd name="connsiteX16" fmla="*/ 208962 w 390525"/>
                <a:gd name="connsiteY16" fmla="*/ 370697 h 390525"/>
                <a:gd name="connsiteX17" fmla="*/ 370697 w 390525"/>
                <a:gd name="connsiteY17" fmla="*/ 208962 h 390525"/>
                <a:gd name="connsiteX18" fmla="*/ 376507 w 390525"/>
                <a:gd name="connsiteY18" fmla="*/ 208962 h 390525"/>
                <a:gd name="connsiteX19" fmla="*/ 387747 w 390525"/>
                <a:gd name="connsiteY19" fmla="*/ 195437 h 390525"/>
                <a:gd name="connsiteX20" fmla="*/ 376221 w 390525"/>
                <a:gd name="connsiteY20" fmla="*/ 186102 h 390525"/>
                <a:gd name="connsiteX21" fmla="*/ 208962 w 390525"/>
                <a:gd name="connsiteY21" fmla="*/ 347742 h 390525"/>
                <a:gd name="connsiteX22" fmla="*/ 208962 w 390525"/>
                <a:gd name="connsiteY22" fmla="*/ 342979 h 390525"/>
                <a:gd name="connsiteX23" fmla="*/ 199628 w 390525"/>
                <a:gd name="connsiteY23" fmla="*/ 331454 h 390525"/>
                <a:gd name="connsiteX24" fmla="*/ 186103 w 390525"/>
                <a:gd name="connsiteY24" fmla="*/ 342693 h 390525"/>
                <a:gd name="connsiteX25" fmla="*/ 186103 w 390525"/>
                <a:gd name="connsiteY25" fmla="*/ 347646 h 390525"/>
                <a:gd name="connsiteX26" fmla="*/ 47418 w 390525"/>
                <a:gd name="connsiteY26" fmla="*/ 208962 h 390525"/>
                <a:gd name="connsiteX27" fmla="*/ 52181 w 390525"/>
                <a:gd name="connsiteY27" fmla="*/ 208962 h 390525"/>
                <a:gd name="connsiteX28" fmla="*/ 63706 w 390525"/>
                <a:gd name="connsiteY28" fmla="*/ 199628 h 390525"/>
                <a:gd name="connsiteX29" fmla="*/ 52467 w 390525"/>
                <a:gd name="connsiteY29" fmla="*/ 186102 h 390525"/>
                <a:gd name="connsiteX30" fmla="*/ 47514 w 390525"/>
                <a:gd name="connsiteY30" fmla="*/ 186102 h 390525"/>
                <a:gd name="connsiteX31" fmla="*/ 186198 w 390525"/>
                <a:gd name="connsiteY31" fmla="*/ 47418 h 390525"/>
                <a:gd name="connsiteX32" fmla="*/ 186198 w 390525"/>
                <a:gd name="connsiteY32" fmla="*/ 52181 h 390525"/>
                <a:gd name="connsiteX33" fmla="*/ 195532 w 390525"/>
                <a:gd name="connsiteY33" fmla="*/ 63706 h 390525"/>
                <a:gd name="connsiteX34" fmla="*/ 209058 w 390525"/>
                <a:gd name="connsiteY34" fmla="*/ 52467 h 390525"/>
                <a:gd name="connsiteX35" fmla="*/ 209058 w 390525"/>
                <a:gd name="connsiteY35" fmla="*/ 47514 h 390525"/>
                <a:gd name="connsiteX36" fmla="*/ 347742 w 390525"/>
                <a:gd name="connsiteY36" fmla="*/ 186198 h 390525"/>
                <a:gd name="connsiteX37" fmla="*/ 342979 w 390525"/>
                <a:gd name="connsiteY37" fmla="*/ 186198 h 390525"/>
                <a:gd name="connsiteX38" fmla="*/ 331454 w 390525"/>
                <a:gd name="connsiteY38" fmla="*/ 195532 h 390525"/>
                <a:gd name="connsiteX39" fmla="*/ 342694 w 390525"/>
                <a:gd name="connsiteY39" fmla="*/ 209058 h 390525"/>
                <a:gd name="connsiteX40" fmla="*/ 347646 w 390525"/>
                <a:gd name="connsiteY40" fmla="*/ 209058 h 390525"/>
                <a:gd name="connsiteX41" fmla="*/ 208962 w 390525"/>
                <a:gd name="connsiteY41" fmla="*/ 347742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90525" h="390525">
                  <a:moveTo>
                    <a:pt x="376221" y="186102"/>
                  </a:moveTo>
                  <a:lnTo>
                    <a:pt x="370697" y="186102"/>
                  </a:lnTo>
                  <a:cubicBezTo>
                    <a:pt x="365077" y="99425"/>
                    <a:pt x="295830" y="29988"/>
                    <a:pt x="208962" y="24368"/>
                  </a:cubicBezTo>
                  <a:lnTo>
                    <a:pt x="208962" y="18843"/>
                  </a:lnTo>
                  <a:cubicBezTo>
                    <a:pt x="208962" y="13224"/>
                    <a:pt x="205057" y="8271"/>
                    <a:pt x="199628" y="7318"/>
                  </a:cubicBezTo>
                  <a:cubicBezTo>
                    <a:pt x="192389" y="6080"/>
                    <a:pt x="186103" y="11604"/>
                    <a:pt x="186103" y="18558"/>
                  </a:cubicBezTo>
                  <a:lnTo>
                    <a:pt x="186103" y="24368"/>
                  </a:lnTo>
                  <a:cubicBezTo>
                    <a:pt x="99425" y="29988"/>
                    <a:pt x="29988" y="99234"/>
                    <a:pt x="24368" y="186102"/>
                  </a:cubicBezTo>
                  <a:lnTo>
                    <a:pt x="18843" y="186102"/>
                  </a:lnTo>
                  <a:cubicBezTo>
                    <a:pt x="13224" y="186102"/>
                    <a:pt x="8271" y="190008"/>
                    <a:pt x="7318" y="195437"/>
                  </a:cubicBezTo>
                  <a:cubicBezTo>
                    <a:pt x="6080" y="202676"/>
                    <a:pt x="11604" y="208962"/>
                    <a:pt x="18558" y="208962"/>
                  </a:cubicBezTo>
                  <a:lnTo>
                    <a:pt x="24368" y="208962"/>
                  </a:lnTo>
                  <a:cubicBezTo>
                    <a:pt x="29988" y="295640"/>
                    <a:pt x="99234" y="365077"/>
                    <a:pt x="186103" y="370697"/>
                  </a:cubicBezTo>
                  <a:lnTo>
                    <a:pt x="186103" y="376221"/>
                  </a:lnTo>
                  <a:cubicBezTo>
                    <a:pt x="186103" y="381841"/>
                    <a:pt x="190008" y="386794"/>
                    <a:pt x="195437" y="387747"/>
                  </a:cubicBezTo>
                  <a:cubicBezTo>
                    <a:pt x="202676" y="388985"/>
                    <a:pt x="208962" y="383460"/>
                    <a:pt x="208962" y="376507"/>
                  </a:cubicBezTo>
                  <a:lnTo>
                    <a:pt x="208962" y="370697"/>
                  </a:lnTo>
                  <a:cubicBezTo>
                    <a:pt x="295640" y="365077"/>
                    <a:pt x="365077" y="295830"/>
                    <a:pt x="370697" y="208962"/>
                  </a:cubicBezTo>
                  <a:lnTo>
                    <a:pt x="376507" y="208962"/>
                  </a:lnTo>
                  <a:cubicBezTo>
                    <a:pt x="383556" y="208962"/>
                    <a:pt x="389080" y="202676"/>
                    <a:pt x="387747" y="195437"/>
                  </a:cubicBezTo>
                  <a:cubicBezTo>
                    <a:pt x="386794" y="190008"/>
                    <a:pt x="381841" y="186102"/>
                    <a:pt x="376221" y="186102"/>
                  </a:cubicBezTo>
                  <a:close/>
                  <a:moveTo>
                    <a:pt x="208962" y="347742"/>
                  </a:moveTo>
                  <a:lnTo>
                    <a:pt x="208962" y="342979"/>
                  </a:lnTo>
                  <a:cubicBezTo>
                    <a:pt x="208962" y="337359"/>
                    <a:pt x="205057" y="332406"/>
                    <a:pt x="199628" y="331454"/>
                  </a:cubicBezTo>
                  <a:cubicBezTo>
                    <a:pt x="192389" y="330216"/>
                    <a:pt x="186103" y="335740"/>
                    <a:pt x="186103" y="342693"/>
                  </a:cubicBezTo>
                  <a:lnTo>
                    <a:pt x="186103" y="347646"/>
                  </a:lnTo>
                  <a:cubicBezTo>
                    <a:pt x="112188" y="342027"/>
                    <a:pt x="52943" y="282876"/>
                    <a:pt x="47418" y="208962"/>
                  </a:cubicBezTo>
                  <a:lnTo>
                    <a:pt x="52181" y="208962"/>
                  </a:lnTo>
                  <a:cubicBezTo>
                    <a:pt x="57801" y="208962"/>
                    <a:pt x="62754" y="205057"/>
                    <a:pt x="63706" y="199628"/>
                  </a:cubicBezTo>
                  <a:cubicBezTo>
                    <a:pt x="64944" y="192389"/>
                    <a:pt x="59420" y="186102"/>
                    <a:pt x="52467" y="186102"/>
                  </a:cubicBezTo>
                  <a:lnTo>
                    <a:pt x="47514" y="186102"/>
                  </a:lnTo>
                  <a:cubicBezTo>
                    <a:pt x="53133" y="112188"/>
                    <a:pt x="112284" y="52943"/>
                    <a:pt x="186198" y="47418"/>
                  </a:cubicBezTo>
                  <a:lnTo>
                    <a:pt x="186198" y="52181"/>
                  </a:lnTo>
                  <a:cubicBezTo>
                    <a:pt x="186198" y="57801"/>
                    <a:pt x="190103" y="62754"/>
                    <a:pt x="195532" y="63706"/>
                  </a:cubicBezTo>
                  <a:cubicBezTo>
                    <a:pt x="202771" y="64944"/>
                    <a:pt x="209058" y="59420"/>
                    <a:pt x="209058" y="52467"/>
                  </a:cubicBezTo>
                  <a:lnTo>
                    <a:pt x="209058" y="47514"/>
                  </a:lnTo>
                  <a:cubicBezTo>
                    <a:pt x="282972" y="53133"/>
                    <a:pt x="342217" y="112284"/>
                    <a:pt x="347742" y="186198"/>
                  </a:cubicBezTo>
                  <a:lnTo>
                    <a:pt x="342979" y="186198"/>
                  </a:lnTo>
                  <a:cubicBezTo>
                    <a:pt x="337360" y="186198"/>
                    <a:pt x="332406" y="190103"/>
                    <a:pt x="331454" y="195532"/>
                  </a:cubicBezTo>
                  <a:cubicBezTo>
                    <a:pt x="330216" y="202771"/>
                    <a:pt x="335740" y="209058"/>
                    <a:pt x="342694" y="209058"/>
                  </a:cubicBezTo>
                  <a:lnTo>
                    <a:pt x="347646" y="209058"/>
                  </a:lnTo>
                  <a:cubicBezTo>
                    <a:pt x="342122" y="282972"/>
                    <a:pt x="282876" y="342217"/>
                    <a:pt x="208962" y="3477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43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sym typeface="Calibri" panose="020F0502020204030204" charset="0"/>
              </a:endParaRPr>
            </a:p>
          </p:txBody>
        </p:sp>
      </p:grpSp>
      <p:sp>
        <p:nvSpPr>
          <p:cNvPr id="892" name="자유형: 도형 444"/>
          <p:cNvSpPr/>
          <p:nvPr/>
        </p:nvSpPr>
        <p:spPr>
          <a:xfrm>
            <a:off x="6704012" y="5482272"/>
            <a:ext cx="513715" cy="513715"/>
          </a:xfrm>
          <a:custGeom>
            <a:avLst/>
            <a:gdLst>
              <a:gd name="connsiteX0" fmla="*/ 370998 w 390525"/>
              <a:gd name="connsiteY0" fmla="*/ 123634 h 390525"/>
              <a:gd name="connsiteX1" fmla="*/ 195834 w 390525"/>
              <a:gd name="connsiteY1" fmla="*/ 7144 h 390525"/>
              <a:gd name="connsiteX2" fmla="*/ 7144 w 390525"/>
              <a:gd name="connsiteY2" fmla="*/ 197358 h 390525"/>
              <a:gd name="connsiteX3" fmla="*/ 195834 w 390525"/>
              <a:gd name="connsiteY3" fmla="*/ 386048 h 390525"/>
              <a:gd name="connsiteX4" fmla="*/ 386048 w 390525"/>
              <a:gd name="connsiteY4" fmla="*/ 197358 h 390525"/>
              <a:gd name="connsiteX5" fmla="*/ 370998 w 390525"/>
              <a:gd name="connsiteY5" fmla="*/ 123634 h 390525"/>
              <a:gd name="connsiteX6" fmla="*/ 354044 w 390525"/>
              <a:gd name="connsiteY6" fmla="*/ 140779 h 390525"/>
              <a:gd name="connsiteX7" fmla="*/ 285369 w 390525"/>
              <a:gd name="connsiteY7" fmla="*/ 107823 h 390525"/>
              <a:gd name="connsiteX8" fmla="*/ 252317 w 390525"/>
              <a:gd name="connsiteY8" fmla="*/ 39148 h 390525"/>
              <a:gd name="connsiteX9" fmla="*/ 354044 w 390525"/>
              <a:gd name="connsiteY9" fmla="*/ 140779 h 390525"/>
              <a:gd name="connsiteX10" fmla="*/ 286321 w 390525"/>
              <a:gd name="connsiteY10" fmla="*/ 186214 h 390525"/>
              <a:gd name="connsiteX11" fmla="*/ 297275 w 390525"/>
              <a:gd name="connsiteY11" fmla="*/ 197263 h 390525"/>
              <a:gd name="connsiteX12" fmla="*/ 286321 w 390525"/>
              <a:gd name="connsiteY12" fmla="*/ 208312 h 390525"/>
              <a:gd name="connsiteX13" fmla="*/ 286226 w 390525"/>
              <a:gd name="connsiteY13" fmla="*/ 208312 h 390525"/>
              <a:gd name="connsiteX14" fmla="*/ 285655 w 390525"/>
              <a:gd name="connsiteY14" fmla="*/ 208312 h 390525"/>
              <a:gd name="connsiteX15" fmla="*/ 275082 w 390525"/>
              <a:gd name="connsiteY15" fmla="*/ 197263 h 390525"/>
              <a:gd name="connsiteX16" fmla="*/ 275082 w 390525"/>
              <a:gd name="connsiteY16" fmla="*/ 197263 h 390525"/>
              <a:gd name="connsiteX17" fmla="*/ 275082 w 390525"/>
              <a:gd name="connsiteY17" fmla="*/ 197263 h 390525"/>
              <a:gd name="connsiteX18" fmla="*/ 285369 w 390525"/>
              <a:gd name="connsiteY18" fmla="*/ 186214 h 390525"/>
              <a:gd name="connsiteX19" fmla="*/ 285464 w 390525"/>
              <a:gd name="connsiteY19" fmla="*/ 186214 h 390525"/>
              <a:gd name="connsiteX20" fmla="*/ 286131 w 390525"/>
              <a:gd name="connsiteY20" fmla="*/ 186214 h 390525"/>
              <a:gd name="connsiteX21" fmla="*/ 286321 w 390525"/>
              <a:gd name="connsiteY21" fmla="*/ 186214 h 390525"/>
              <a:gd name="connsiteX22" fmla="*/ 206978 w 390525"/>
              <a:gd name="connsiteY22" fmla="*/ 31147 h 390525"/>
              <a:gd name="connsiteX23" fmla="*/ 260318 w 390525"/>
              <a:gd name="connsiteY23" fmla="*/ 101822 h 390525"/>
              <a:gd name="connsiteX24" fmla="*/ 206978 w 390525"/>
              <a:gd name="connsiteY24" fmla="*/ 96012 h 390525"/>
              <a:gd name="connsiteX25" fmla="*/ 206978 w 390525"/>
              <a:gd name="connsiteY25" fmla="*/ 31147 h 390525"/>
              <a:gd name="connsiteX26" fmla="*/ 206978 w 390525"/>
              <a:gd name="connsiteY26" fmla="*/ 118300 h 390525"/>
              <a:gd name="connsiteX27" fmla="*/ 267176 w 390525"/>
              <a:gd name="connsiteY27" fmla="*/ 126016 h 390525"/>
              <a:gd name="connsiteX28" fmla="*/ 273653 w 390525"/>
              <a:gd name="connsiteY28" fmla="*/ 166497 h 390525"/>
              <a:gd name="connsiteX29" fmla="*/ 254794 w 390525"/>
              <a:gd name="connsiteY29" fmla="*/ 186214 h 390525"/>
              <a:gd name="connsiteX30" fmla="*/ 206978 w 390525"/>
              <a:gd name="connsiteY30" fmla="*/ 186214 h 390525"/>
              <a:gd name="connsiteX31" fmla="*/ 206978 w 390525"/>
              <a:gd name="connsiteY31" fmla="*/ 118300 h 390525"/>
              <a:gd name="connsiteX32" fmla="*/ 206978 w 390525"/>
              <a:gd name="connsiteY32" fmla="*/ 208407 h 390525"/>
              <a:gd name="connsiteX33" fmla="*/ 254794 w 390525"/>
              <a:gd name="connsiteY33" fmla="*/ 208407 h 390525"/>
              <a:gd name="connsiteX34" fmla="*/ 273653 w 390525"/>
              <a:gd name="connsiteY34" fmla="*/ 228124 h 390525"/>
              <a:gd name="connsiteX35" fmla="*/ 267462 w 390525"/>
              <a:gd name="connsiteY35" fmla="*/ 267176 h 390525"/>
              <a:gd name="connsiteX36" fmla="*/ 226695 w 390525"/>
              <a:gd name="connsiteY36" fmla="*/ 273558 h 390525"/>
              <a:gd name="connsiteX37" fmla="*/ 206883 w 390525"/>
              <a:gd name="connsiteY37" fmla="*/ 254603 h 390525"/>
              <a:gd name="connsiteX38" fmla="*/ 206883 w 390525"/>
              <a:gd name="connsiteY38" fmla="*/ 208407 h 390525"/>
              <a:gd name="connsiteX39" fmla="*/ 139255 w 390525"/>
              <a:gd name="connsiteY39" fmla="*/ 39338 h 390525"/>
              <a:gd name="connsiteX40" fmla="*/ 119063 w 390525"/>
              <a:gd name="connsiteY40" fmla="*/ 73819 h 390525"/>
              <a:gd name="connsiteX41" fmla="*/ 118110 w 390525"/>
              <a:gd name="connsiteY41" fmla="*/ 73819 h 390525"/>
              <a:gd name="connsiteX42" fmla="*/ 85630 w 390525"/>
              <a:gd name="connsiteY42" fmla="*/ 114395 h 390525"/>
              <a:gd name="connsiteX43" fmla="*/ 39338 w 390525"/>
              <a:gd name="connsiteY43" fmla="*/ 139922 h 390525"/>
              <a:gd name="connsiteX44" fmla="*/ 139255 w 390525"/>
              <a:gd name="connsiteY44" fmla="*/ 39338 h 390525"/>
              <a:gd name="connsiteX45" fmla="*/ 129254 w 390525"/>
              <a:gd name="connsiteY45" fmla="*/ 107061 h 390525"/>
              <a:gd name="connsiteX46" fmla="*/ 118110 w 390525"/>
              <a:gd name="connsiteY46" fmla="*/ 118205 h 390525"/>
              <a:gd name="connsiteX47" fmla="*/ 106966 w 390525"/>
              <a:gd name="connsiteY47" fmla="*/ 107061 h 390525"/>
              <a:gd name="connsiteX48" fmla="*/ 118110 w 390525"/>
              <a:gd name="connsiteY48" fmla="*/ 95917 h 390525"/>
              <a:gd name="connsiteX49" fmla="*/ 129254 w 390525"/>
              <a:gd name="connsiteY49" fmla="*/ 107061 h 390525"/>
              <a:gd name="connsiteX50" fmla="*/ 97917 w 390525"/>
              <a:gd name="connsiteY50" fmla="*/ 133541 h 390525"/>
              <a:gd name="connsiteX51" fmla="*/ 101060 w 390525"/>
              <a:gd name="connsiteY51" fmla="*/ 135636 h 390525"/>
              <a:gd name="connsiteX52" fmla="*/ 96107 w 390525"/>
              <a:gd name="connsiteY52" fmla="*/ 186309 h 390525"/>
              <a:gd name="connsiteX53" fmla="*/ 31146 w 390525"/>
              <a:gd name="connsiteY53" fmla="*/ 186309 h 390525"/>
              <a:gd name="connsiteX54" fmla="*/ 97917 w 390525"/>
              <a:gd name="connsiteY54" fmla="*/ 133541 h 390525"/>
              <a:gd name="connsiteX55" fmla="*/ 96107 w 390525"/>
              <a:gd name="connsiteY55" fmla="*/ 208407 h 390525"/>
              <a:gd name="connsiteX56" fmla="*/ 101536 w 390525"/>
              <a:gd name="connsiteY56" fmla="*/ 260890 h 390525"/>
              <a:gd name="connsiteX57" fmla="*/ 31146 w 390525"/>
              <a:gd name="connsiteY57" fmla="*/ 208407 h 390525"/>
              <a:gd name="connsiteX58" fmla="*/ 96107 w 390525"/>
              <a:gd name="connsiteY58" fmla="*/ 208407 h 390525"/>
              <a:gd name="connsiteX59" fmla="*/ 39148 w 390525"/>
              <a:gd name="connsiteY59" fmla="*/ 253746 h 390525"/>
              <a:gd name="connsiteX60" fmla="*/ 107156 w 390525"/>
              <a:gd name="connsiteY60" fmla="*/ 285845 h 390525"/>
              <a:gd name="connsiteX61" fmla="*/ 139351 w 390525"/>
              <a:gd name="connsiteY61" fmla="*/ 354044 h 390525"/>
              <a:gd name="connsiteX62" fmla="*/ 39148 w 390525"/>
              <a:gd name="connsiteY62" fmla="*/ 253746 h 390525"/>
              <a:gd name="connsiteX63" fmla="*/ 184785 w 390525"/>
              <a:gd name="connsiteY63" fmla="*/ 361950 h 390525"/>
              <a:gd name="connsiteX64" fmla="*/ 132207 w 390525"/>
              <a:gd name="connsiteY64" fmla="*/ 291560 h 390525"/>
              <a:gd name="connsiteX65" fmla="*/ 164020 w 390525"/>
              <a:gd name="connsiteY65" fmla="*/ 295846 h 390525"/>
              <a:gd name="connsiteX66" fmla="*/ 184785 w 390525"/>
              <a:gd name="connsiteY66" fmla="*/ 317563 h 390525"/>
              <a:gd name="connsiteX67" fmla="*/ 184785 w 390525"/>
              <a:gd name="connsiteY67" fmla="*/ 361950 h 390525"/>
              <a:gd name="connsiteX68" fmla="*/ 184785 w 390525"/>
              <a:gd name="connsiteY68" fmla="*/ 254794 h 390525"/>
              <a:gd name="connsiteX69" fmla="*/ 164972 w 390525"/>
              <a:gd name="connsiteY69" fmla="*/ 273653 h 390525"/>
              <a:gd name="connsiteX70" fmla="*/ 125539 w 390525"/>
              <a:gd name="connsiteY70" fmla="*/ 267557 h 390525"/>
              <a:gd name="connsiteX71" fmla="*/ 118300 w 390525"/>
              <a:gd name="connsiteY71" fmla="*/ 208502 h 390525"/>
              <a:gd name="connsiteX72" fmla="*/ 184689 w 390525"/>
              <a:gd name="connsiteY72" fmla="*/ 208502 h 390525"/>
              <a:gd name="connsiteX73" fmla="*/ 184689 w 390525"/>
              <a:gd name="connsiteY73" fmla="*/ 254794 h 390525"/>
              <a:gd name="connsiteX74" fmla="*/ 184785 w 390525"/>
              <a:gd name="connsiteY74" fmla="*/ 186214 h 390525"/>
              <a:gd name="connsiteX75" fmla="*/ 118396 w 390525"/>
              <a:gd name="connsiteY75" fmla="*/ 186214 h 390525"/>
              <a:gd name="connsiteX76" fmla="*/ 122872 w 390525"/>
              <a:gd name="connsiteY76" fmla="*/ 140017 h 390525"/>
              <a:gd name="connsiteX77" fmla="*/ 148209 w 390525"/>
              <a:gd name="connsiteY77" fmla="*/ 121539 h 390525"/>
              <a:gd name="connsiteX78" fmla="*/ 184785 w 390525"/>
              <a:gd name="connsiteY78" fmla="*/ 118396 h 390525"/>
              <a:gd name="connsiteX79" fmla="*/ 184785 w 390525"/>
              <a:gd name="connsiteY79" fmla="*/ 186214 h 390525"/>
              <a:gd name="connsiteX80" fmla="*/ 184785 w 390525"/>
              <a:gd name="connsiteY80" fmla="*/ 96107 h 390525"/>
              <a:gd name="connsiteX81" fmla="*/ 150400 w 390525"/>
              <a:gd name="connsiteY81" fmla="*/ 98774 h 390525"/>
              <a:gd name="connsiteX82" fmla="*/ 139827 w 390525"/>
              <a:gd name="connsiteY82" fmla="*/ 81820 h 390525"/>
              <a:gd name="connsiteX83" fmla="*/ 184689 w 390525"/>
              <a:gd name="connsiteY83" fmla="*/ 31242 h 390525"/>
              <a:gd name="connsiteX84" fmla="*/ 184689 w 390525"/>
              <a:gd name="connsiteY84" fmla="*/ 96107 h 390525"/>
              <a:gd name="connsiteX85" fmla="*/ 195834 w 390525"/>
              <a:gd name="connsiteY85" fmla="*/ 297275 h 390525"/>
              <a:gd name="connsiteX86" fmla="*/ 184785 w 390525"/>
              <a:gd name="connsiteY86" fmla="*/ 286321 h 390525"/>
              <a:gd name="connsiteX87" fmla="*/ 184785 w 390525"/>
              <a:gd name="connsiteY87" fmla="*/ 286226 h 390525"/>
              <a:gd name="connsiteX88" fmla="*/ 184785 w 390525"/>
              <a:gd name="connsiteY88" fmla="*/ 285655 h 390525"/>
              <a:gd name="connsiteX89" fmla="*/ 195834 w 390525"/>
              <a:gd name="connsiteY89" fmla="*/ 275082 h 390525"/>
              <a:gd name="connsiteX90" fmla="*/ 206883 w 390525"/>
              <a:gd name="connsiteY90" fmla="*/ 285655 h 390525"/>
              <a:gd name="connsiteX91" fmla="*/ 206883 w 390525"/>
              <a:gd name="connsiteY91" fmla="*/ 286226 h 390525"/>
              <a:gd name="connsiteX92" fmla="*/ 206883 w 390525"/>
              <a:gd name="connsiteY92" fmla="*/ 286321 h 390525"/>
              <a:gd name="connsiteX93" fmla="*/ 195834 w 390525"/>
              <a:gd name="connsiteY93" fmla="*/ 297275 h 390525"/>
              <a:gd name="connsiteX94" fmla="*/ 206978 w 390525"/>
              <a:gd name="connsiteY94" fmla="*/ 362045 h 390525"/>
              <a:gd name="connsiteX95" fmla="*/ 206978 w 390525"/>
              <a:gd name="connsiteY95" fmla="*/ 317563 h 390525"/>
              <a:gd name="connsiteX96" fmla="*/ 227743 w 390525"/>
              <a:gd name="connsiteY96" fmla="*/ 295846 h 390525"/>
              <a:gd name="connsiteX97" fmla="*/ 260699 w 390525"/>
              <a:gd name="connsiteY97" fmla="*/ 291370 h 390525"/>
              <a:gd name="connsiteX98" fmla="*/ 206978 w 390525"/>
              <a:gd name="connsiteY98" fmla="*/ 362045 h 390525"/>
              <a:gd name="connsiteX99" fmla="*/ 252793 w 390525"/>
              <a:gd name="connsiteY99" fmla="*/ 354044 h 390525"/>
              <a:gd name="connsiteX100" fmla="*/ 285655 w 390525"/>
              <a:gd name="connsiteY100" fmla="*/ 285655 h 390525"/>
              <a:gd name="connsiteX101" fmla="*/ 354044 w 390525"/>
              <a:gd name="connsiteY101" fmla="*/ 253460 h 390525"/>
              <a:gd name="connsiteX102" fmla="*/ 252793 w 390525"/>
              <a:gd name="connsiteY102" fmla="*/ 354044 h 390525"/>
              <a:gd name="connsiteX103" fmla="*/ 291560 w 390525"/>
              <a:gd name="connsiteY103" fmla="*/ 260795 h 390525"/>
              <a:gd name="connsiteX104" fmla="*/ 295846 w 390525"/>
              <a:gd name="connsiteY104" fmla="*/ 229362 h 390525"/>
              <a:gd name="connsiteX105" fmla="*/ 317563 w 390525"/>
              <a:gd name="connsiteY105" fmla="*/ 208502 h 390525"/>
              <a:gd name="connsiteX106" fmla="*/ 361950 w 390525"/>
              <a:gd name="connsiteY106" fmla="*/ 208502 h 390525"/>
              <a:gd name="connsiteX107" fmla="*/ 291560 w 390525"/>
              <a:gd name="connsiteY107" fmla="*/ 260795 h 390525"/>
              <a:gd name="connsiteX108" fmla="*/ 317563 w 390525"/>
              <a:gd name="connsiteY108" fmla="*/ 186214 h 390525"/>
              <a:gd name="connsiteX109" fmla="*/ 295846 w 390525"/>
              <a:gd name="connsiteY109" fmla="*/ 165449 h 390525"/>
              <a:gd name="connsiteX110" fmla="*/ 291369 w 390525"/>
              <a:gd name="connsiteY110" fmla="*/ 132874 h 390525"/>
              <a:gd name="connsiteX111" fmla="*/ 362045 w 390525"/>
              <a:gd name="connsiteY111" fmla="*/ 186214 h 390525"/>
              <a:gd name="connsiteX112" fmla="*/ 317563 w 390525"/>
              <a:gd name="connsiteY112" fmla="*/ 186214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390525" h="390525">
                <a:moveTo>
                  <a:pt x="370998" y="123634"/>
                </a:moveTo>
                <a:cubicBezTo>
                  <a:pt x="341566" y="54674"/>
                  <a:pt x="273177" y="7144"/>
                  <a:pt x="195834" y="7144"/>
                </a:cubicBezTo>
                <a:cubicBezTo>
                  <a:pt x="90678" y="7144"/>
                  <a:pt x="7144" y="93917"/>
                  <a:pt x="7144" y="197358"/>
                </a:cubicBezTo>
                <a:cubicBezTo>
                  <a:pt x="7144" y="301657"/>
                  <a:pt x="91535" y="386048"/>
                  <a:pt x="195834" y="386048"/>
                </a:cubicBezTo>
                <a:cubicBezTo>
                  <a:pt x="299371" y="386048"/>
                  <a:pt x="386048" y="302419"/>
                  <a:pt x="386048" y="197358"/>
                </a:cubicBezTo>
                <a:cubicBezTo>
                  <a:pt x="386048" y="171831"/>
                  <a:pt x="381000" y="147066"/>
                  <a:pt x="370998" y="123634"/>
                </a:cubicBezTo>
                <a:close/>
                <a:moveTo>
                  <a:pt x="354044" y="140779"/>
                </a:moveTo>
                <a:cubicBezTo>
                  <a:pt x="334613" y="125349"/>
                  <a:pt x="309467" y="114681"/>
                  <a:pt x="285369" y="107823"/>
                </a:cubicBezTo>
                <a:cubicBezTo>
                  <a:pt x="278511" y="83725"/>
                  <a:pt x="267843" y="58579"/>
                  <a:pt x="252317" y="39148"/>
                </a:cubicBezTo>
                <a:cubicBezTo>
                  <a:pt x="299561" y="56102"/>
                  <a:pt x="337089" y="93536"/>
                  <a:pt x="354044" y="140779"/>
                </a:cubicBezTo>
                <a:close/>
                <a:moveTo>
                  <a:pt x="286321" y="186214"/>
                </a:moveTo>
                <a:cubicBezTo>
                  <a:pt x="292417" y="186309"/>
                  <a:pt x="297275" y="191262"/>
                  <a:pt x="297275" y="197263"/>
                </a:cubicBezTo>
                <a:cubicBezTo>
                  <a:pt x="297275" y="203359"/>
                  <a:pt x="292322" y="208312"/>
                  <a:pt x="286321" y="208312"/>
                </a:cubicBezTo>
                <a:cubicBezTo>
                  <a:pt x="286321" y="208312"/>
                  <a:pt x="286226" y="208312"/>
                  <a:pt x="286226" y="208312"/>
                </a:cubicBezTo>
                <a:cubicBezTo>
                  <a:pt x="286035" y="208312"/>
                  <a:pt x="285845" y="208312"/>
                  <a:pt x="285655" y="208312"/>
                </a:cubicBezTo>
                <a:cubicBezTo>
                  <a:pt x="279749" y="208026"/>
                  <a:pt x="275082" y="203168"/>
                  <a:pt x="275082" y="197263"/>
                </a:cubicBezTo>
                <a:cubicBezTo>
                  <a:pt x="275082" y="197263"/>
                  <a:pt x="275082" y="197263"/>
                  <a:pt x="275082" y="197263"/>
                </a:cubicBezTo>
                <a:cubicBezTo>
                  <a:pt x="275082" y="197263"/>
                  <a:pt x="275082" y="197263"/>
                  <a:pt x="275082" y="197263"/>
                </a:cubicBezTo>
                <a:cubicBezTo>
                  <a:pt x="275082" y="191453"/>
                  <a:pt x="279654" y="186595"/>
                  <a:pt x="285369" y="186214"/>
                </a:cubicBezTo>
                <a:cubicBezTo>
                  <a:pt x="285369" y="186214"/>
                  <a:pt x="285464" y="186214"/>
                  <a:pt x="285464" y="186214"/>
                </a:cubicBezTo>
                <a:cubicBezTo>
                  <a:pt x="285655" y="186214"/>
                  <a:pt x="285940" y="186214"/>
                  <a:pt x="286131" y="186214"/>
                </a:cubicBezTo>
                <a:cubicBezTo>
                  <a:pt x="286226" y="186309"/>
                  <a:pt x="286226" y="186214"/>
                  <a:pt x="286321" y="186214"/>
                </a:cubicBezTo>
                <a:close/>
                <a:moveTo>
                  <a:pt x="206978" y="31147"/>
                </a:moveTo>
                <a:cubicBezTo>
                  <a:pt x="228219" y="38195"/>
                  <a:pt x="247650" y="64865"/>
                  <a:pt x="260318" y="101822"/>
                </a:cubicBezTo>
                <a:cubicBezTo>
                  <a:pt x="243268" y="98584"/>
                  <a:pt x="225361" y="96583"/>
                  <a:pt x="206978" y="96012"/>
                </a:cubicBezTo>
                <a:lnTo>
                  <a:pt x="206978" y="31147"/>
                </a:lnTo>
                <a:close/>
                <a:moveTo>
                  <a:pt x="206978" y="118300"/>
                </a:moveTo>
                <a:cubicBezTo>
                  <a:pt x="228029" y="118967"/>
                  <a:pt x="248316" y="121634"/>
                  <a:pt x="267176" y="126016"/>
                </a:cubicBezTo>
                <a:cubicBezTo>
                  <a:pt x="270129" y="138779"/>
                  <a:pt x="272415" y="152400"/>
                  <a:pt x="273653" y="166497"/>
                </a:cubicBezTo>
                <a:cubicBezTo>
                  <a:pt x="264890" y="170021"/>
                  <a:pt x="257937" y="177260"/>
                  <a:pt x="254794" y="186214"/>
                </a:cubicBezTo>
                <a:lnTo>
                  <a:pt x="206978" y="186214"/>
                </a:lnTo>
                <a:lnTo>
                  <a:pt x="206978" y="118300"/>
                </a:lnTo>
                <a:close/>
                <a:moveTo>
                  <a:pt x="206978" y="208407"/>
                </a:moveTo>
                <a:lnTo>
                  <a:pt x="254794" y="208407"/>
                </a:lnTo>
                <a:cubicBezTo>
                  <a:pt x="257937" y="217361"/>
                  <a:pt x="264890" y="224600"/>
                  <a:pt x="273653" y="228124"/>
                </a:cubicBezTo>
                <a:cubicBezTo>
                  <a:pt x="272415" y="241649"/>
                  <a:pt x="270320" y="254794"/>
                  <a:pt x="267462" y="267176"/>
                </a:cubicBezTo>
                <a:cubicBezTo>
                  <a:pt x="254508" y="270129"/>
                  <a:pt x="240887" y="272225"/>
                  <a:pt x="226695" y="273558"/>
                </a:cubicBezTo>
                <a:cubicBezTo>
                  <a:pt x="223171" y="264795"/>
                  <a:pt x="215932" y="257842"/>
                  <a:pt x="206883" y="254603"/>
                </a:cubicBezTo>
                <a:lnTo>
                  <a:pt x="206883" y="208407"/>
                </a:lnTo>
                <a:close/>
                <a:moveTo>
                  <a:pt x="139255" y="39338"/>
                </a:moveTo>
                <a:cubicBezTo>
                  <a:pt x="131826" y="48863"/>
                  <a:pt x="124968" y="60388"/>
                  <a:pt x="119063" y="73819"/>
                </a:cubicBezTo>
                <a:cubicBezTo>
                  <a:pt x="118776" y="73819"/>
                  <a:pt x="118396" y="73819"/>
                  <a:pt x="118110" y="73819"/>
                </a:cubicBezTo>
                <a:cubicBezTo>
                  <a:pt x="96964" y="73819"/>
                  <a:pt x="80963" y="93440"/>
                  <a:pt x="85630" y="114395"/>
                </a:cubicBezTo>
                <a:cubicBezTo>
                  <a:pt x="67341" y="121349"/>
                  <a:pt x="51721" y="130016"/>
                  <a:pt x="39338" y="139922"/>
                </a:cubicBezTo>
                <a:cubicBezTo>
                  <a:pt x="56197" y="93250"/>
                  <a:pt x="93059" y="56198"/>
                  <a:pt x="139255" y="39338"/>
                </a:cubicBezTo>
                <a:close/>
                <a:moveTo>
                  <a:pt x="129254" y="107061"/>
                </a:moveTo>
                <a:cubicBezTo>
                  <a:pt x="129254" y="113157"/>
                  <a:pt x="124301" y="118205"/>
                  <a:pt x="118110" y="118205"/>
                </a:cubicBezTo>
                <a:cubicBezTo>
                  <a:pt x="112014" y="118205"/>
                  <a:pt x="106966" y="113252"/>
                  <a:pt x="106966" y="107061"/>
                </a:cubicBezTo>
                <a:cubicBezTo>
                  <a:pt x="106966" y="100870"/>
                  <a:pt x="111919" y="95917"/>
                  <a:pt x="118110" y="95917"/>
                </a:cubicBezTo>
                <a:cubicBezTo>
                  <a:pt x="124301" y="95917"/>
                  <a:pt x="129254" y="100965"/>
                  <a:pt x="129254" y="107061"/>
                </a:cubicBezTo>
                <a:close/>
                <a:moveTo>
                  <a:pt x="97917" y="133541"/>
                </a:moveTo>
                <a:cubicBezTo>
                  <a:pt x="98870" y="134303"/>
                  <a:pt x="99917" y="134969"/>
                  <a:pt x="101060" y="135636"/>
                </a:cubicBezTo>
                <a:cubicBezTo>
                  <a:pt x="98393" y="151543"/>
                  <a:pt x="96678" y="168974"/>
                  <a:pt x="96107" y="186309"/>
                </a:cubicBezTo>
                <a:lnTo>
                  <a:pt x="31146" y="186309"/>
                </a:lnTo>
                <a:cubicBezTo>
                  <a:pt x="37814" y="165640"/>
                  <a:pt x="62389" y="146018"/>
                  <a:pt x="97917" y="133541"/>
                </a:cubicBezTo>
                <a:close/>
                <a:moveTo>
                  <a:pt x="96107" y="208407"/>
                </a:moveTo>
                <a:cubicBezTo>
                  <a:pt x="96678" y="226790"/>
                  <a:pt x="98488" y="244412"/>
                  <a:pt x="101536" y="260890"/>
                </a:cubicBezTo>
                <a:cubicBezTo>
                  <a:pt x="64389" y="248698"/>
                  <a:pt x="38005" y="229648"/>
                  <a:pt x="31146" y="208407"/>
                </a:cubicBezTo>
                <a:lnTo>
                  <a:pt x="96107" y="208407"/>
                </a:lnTo>
                <a:close/>
                <a:moveTo>
                  <a:pt x="39148" y="253746"/>
                </a:moveTo>
                <a:cubicBezTo>
                  <a:pt x="58483" y="268891"/>
                  <a:pt x="83248" y="279178"/>
                  <a:pt x="107156" y="285845"/>
                </a:cubicBezTo>
                <a:cubicBezTo>
                  <a:pt x="114776" y="313468"/>
                  <a:pt x="125825" y="336804"/>
                  <a:pt x="139351" y="354044"/>
                </a:cubicBezTo>
                <a:cubicBezTo>
                  <a:pt x="92964" y="337185"/>
                  <a:pt x="56007" y="300323"/>
                  <a:pt x="39148" y="253746"/>
                </a:cubicBezTo>
                <a:close/>
                <a:moveTo>
                  <a:pt x="184785" y="361950"/>
                </a:moveTo>
                <a:cubicBezTo>
                  <a:pt x="158401" y="353092"/>
                  <a:pt x="140970" y="317849"/>
                  <a:pt x="132207" y="291560"/>
                </a:cubicBezTo>
                <a:cubicBezTo>
                  <a:pt x="142494" y="293465"/>
                  <a:pt x="153162" y="294894"/>
                  <a:pt x="164020" y="295846"/>
                </a:cubicBezTo>
                <a:cubicBezTo>
                  <a:pt x="167068" y="305943"/>
                  <a:pt x="174879" y="314039"/>
                  <a:pt x="184785" y="317563"/>
                </a:cubicBezTo>
                <a:lnTo>
                  <a:pt x="184785" y="361950"/>
                </a:lnTo>
                <a:close/>
                <a:moveTo>
                  <a:pt x="184785" y="254794"/>
                </a:moveTo>
                <a:cubicBezTo>
                  <a:pt x="175831" y="257937"/>
                  <a:pt x="168592" y="264890"/>
                  <a:pt x="164972" y="273653"/>
                </a:cubicBezTo>
                <a:cubicBezTo>
                  <a:pt x="151162" y="272415"/>
                  <a:pt x="137922" y="270320"/>
                  <a:pt x="125539" y="267557"/>
                </a:cubicBezTo>
                <a:cubicBezTo>
                  <a:pt x="121444" y="249079"/>
                  <a:pt x="118967" y="229171"/>
                  <a:pt x="118300" y="208502"/>
                </a:cubicBezTo>
                <a:lnTo>
                  <a:pt x="184689" y="208502"/>
                </a:lnTo>
                <a:lnTo>
                  <a:pt x="184689" y="254794"/>
                </a:lnTo>
                <a:close/>
                <a:moveTo>
                  <a:pt x="184785" y="186214"/>
                </a:moveTo>
                <a:lnTo>
                  <a:pt x="118396" y="186214"/>
                </a:lnTo>
                <a:cubicBezTo>
                  <a:pt x="118872" y="170402"/>
                  <a:pt x="120396" y="154496"/>
                  <a:pt x="122872" y="140017"/>
                </a:cubicBezTo>
                <a:cubicBezTo>
                  <a:pt x="134016" y="138398"/>
                  <a:pt x="143446" y="131350"/>
                  <a:pt x="148209" y="121539"/>
                </a:cubicBezTo>
                <a:cubicBezTo>
                  <a:pt x="160115" y="119825"/>
                  <a:pt x="172402" y="118777"/>
                  <a:pt x="184785" y="118396"/>
                </a:cubicBezTo>
                <a:lnTo>
                  <a:pt x="184785" y="186214"/>
                </a:lnTo>
                <a:close/>
                <a:moveTo>
                  <a:pt x="184785" y="96107"/>
                </a:moveTo>
                <a:cubicBezTo>
                  <a:pt x="173164" y="96488"/>
                  <a:pt x="161639" y="97346"/>
                  <a:pt x="150400" y="98774"/>
                </a:cubicBezTo>
                <a:cubicBezTo>
                  <a:pt x="148685" y="92107"/>
                  <a:pt x="144970" y="86201"/>
                  <a:pt x="139827" y="81820"/>
                </a:cubicBezTo>
                <a:cubicBezTo>
                  <a:pt x="152019" y="54769"/>
                  <a:pt x="168021" y="36767"/>
                  <a:pt x="184689" y="31242"/>
                </a:cubicBezTo>
                <a:lnTo>
                  <a:pt x="184689" y="96107"/>
                </a:lnTo>
                <a:close/>
                <a:moveTo>
                  <a:pt x="195834" y="297275"/>
                </a:moveTo>
                <a:cubicBezTo>
                  <a:pt x="189738" y="297275"/>
                  <a:pt x="184785" y="292322"/>
                  <a:pt x="184785" y="286321"/>
                </a:cubicBezTo>
                <a:cubicBezTo>
                  <a:pt x="184785" y="286321"/>
                  <a:pt x="184785" y="286226"/>
                  <a:pt x="184785" y="286226"/>
                </a:cubicBezTo>
                <a:cubicBezTo>
                  <a:pt x="184785" y="286036"/>
                  <a:pt x="184785" y="285845"/>
                  <a:pt x="184785" y="285655"/>
                </a:cubicBezTo>
                <a:cubicBezTo>
                  <a:pt x="185071" y="279749"/>
                  <a:pt x="189929" y="275082"/>
                  <a:pt x="195834" y="275082"/>
                </a:cubicBezTo>
                <a:cubicBezTo>
                  <a:pt x="201739" y="275082"/>
                  <a:pt x="206597" y="279749"/>
                  <a:pt x="206883" y="285655"/>
                </a:cubicBezTo>
                <a:cubicBezTo>
                  <a:pt x="206883" y="285845"/>
                  <a:pt x="206883" y="286036"/>
                  <a:pt x="206883" y="286226"/>
                </a:cubicBezTo>
                <a:cubicBezTo>
                  <a:pt x="206883" y="286226"/>
                  <a:pt x="206883" y="286321"/>
                  <a:pt x="206883" y="286321"/>
                </a:cubicBezTo>
                <a:cubicBezTo>
                  <a:pt x="206883" y="292322"/>
                  <a:pt x="201930" y="297275"/>
                  <a:pt x="195834" y="297275"/>
                </a:cubicBezTo>
                <a:close/>
                <a:moveTo>
                  <a:pt x="206978" y="362045"/>
                </a:moveTo>
                <a:lnTo>
                  <a:pt x="206978" y="317563"/>
                </a:lnTo>
                <a:cubicBezTo>
                  <a:pt x="216884" y="314039"/>
                  <a:pt x="224599" y="305943"/>
                  <a:pt x="227743" y="295846"/>
                </a:cubicBezTo>
                <a:cubicBezTo>
                  <a:pt x="238982" y="294894"/>
                  <a:pt x="250031" y="293370"/>
                  <a:pt x="260699" y="291370"/>
                </a:cubicBezTo>
                <a:cubicBezTo>
                  <a:pt x="251746" y="317849"/>
                  <a:pt x="233553" y="353378"/>
                  <a:pt x="206978" y="362045"/>
                </a:cubicBezTo>
                <a:close/>
                <a:moveTo>
                  <a:pt x="252793" y="354044"/>
                </a:moveTo>
                <a:cubicBezTo>
                  <a:pt x="268414" y="334518"/>
                  <a:pt x="278987" y="309467"/>
                  <a:pt x="285655" y="285655"/>
                </a:cubicBezTo>
                <a:cubicBezTo>
                  <a:pt x="309467" y="279083"/>
                  <a:pt x="334518" y="268700"/>
                  <a:pt x="354044" y="253460"/>
                </a:cubicBezTo>
                <a:cubicBezTo>
                  <a:pt x="337185" y="300038"/>
                  <a:pt x="299847" y="337185"/>
                  <a:pt x="252793" y="354044"/>
                </a:cubicBezTo>
                <a:close/>
                <a:moveTo>
                  <a:pt x="291560" y="260795"/>
                </a:moveTo>
                <a:cubicBezTo>
                  <a:pt x="293465" y="250603"/>
                  <a:pt x="294894" y="240125"/>
                  <a:pt x="295846" y="229362"/>
                </a:cubicBezTo>
                <a:cubicBezTo>
                  <a:pt x="305943" y="226314"/>
                  <a:pt x="314039" y="218408"/>
                  <a:pt x="317563" y="208502"/>
                </a:cubicBezTo>
                <a:lnTo>
                  <a:pt x="361950" y="208502"/>
                </a:lnTo>
                <a:cubicBezTo>
                  <a:pt x="353187" y="234410"/>
                  <a:pt x="317659" y="252127"/>
                  <a:pt x="291560" y="260795"/>
                </a:cubicBezTo>
                <a:close/>
                <a:moveTo>
                  <a:pt x="317563" y="186214"/>
                </a:moveTo>
                <a:cubicBezTo>
                  <a:pt x="314039" y="176308"/>
                  <a:pt x="305943" y="168497"/>
                  <a:pt x="295846" y="165449"/>
                </a:cubicBezTo>
                <a:cubicBezTo>
                  <a:pt x="294894" y="154305"/>
                  <a:pt x="293370" y="143446"/>
                  <a:pt x="291369" y="132874"/>
                </a:cubicBezTo>
                <a:cubicBezTo>
                  <a:pt x="317849" y="141923"/>
                  <a:pt x="353187" y="159925"/>
                  <a:pt x="362045" y="186214"/>
                </a:cubicBezTo>
                <a:lnTo>
                  <a:pt x="317563" y="186214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43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sym typeface="Calibri" panose="020F0502020204030204" charset="0"/>
            </a:endParaRPr>
          </a:p>
        </p:txBody>
      </p:sp>
      <p:pic>
        <p:nvPicPr>
          <p:cNvPr id="44" name="图形 61" descr="公文包"/>
          <p:cNvPicPr>
            <a:picLocks noChangeAspect="1"/>
          </p:cNvPicPr>
          <p:nvPr/>
        </p:nvPicPr>
        <p:blipFill>
          <a:blip r:embed="rId1" cstate="email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87537" y="5487352"/>
            <a:ext cx="503555" cy="50355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838642" y="1326653"/>
            <a:ext cx="83235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/>
              <a:t>四台S2800＋两台S3800作为六台接入层交换机,其中3800配置同2800；</a:t>
            </a:r>
            <a:endParaRPr lang="en-US" altLang="zh-CN" dirty="0"/>
          </a:p>
          <a:p>
            <a:pPr algn="l"/>
            <a:r>
              <a:rPr lang="zh-CN" altLang="en-US" dirty="0"/>
              <a:t>一台S5800-28T-S作为核心交换机；</a:t>
            </a:r>
            <a:endParaRPr lang="en-US" altLang="zh-CN" dirty="0"/>
          </a:p>
          <a:p>
            <a:pPr algn="l"/>
            <a:r>
              <a:rPr lang="zh-CN" altLang="en-US" dirty="0"/>
              <a:t>一台FR2600-420-AC作为路由；</a:t>
            </a:r>
            <a:endParaRPr lang="en-US" altLang="zh-CN" dirty="0"/>
          </a:p>
          <a:p>
            <a:pPr algn="l"/>
            <a:r>
              <a:rPr lang="zh-CN" altLang="en-US" dirty="0"/>
              <a:t>一台WEB服务器；一台FTP服务器；一台财务数据库服务器。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287718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3800"/>
              </a:lnSpc>
            </a:pPr>
            <a:r>
              <a:rPr lang="en-US" altLang="zh-CN" sz="3200" cap="all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6 图纸设计</a:t>
            </a:r>
            <a:endParaRPr lang="en-US" altLang="zh-CN" sz="3200" cap="all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aphicFrame>
        <p:nvGraphicFramePr>
          <p:cNvPr id="2" name="对象 -2147482624"/>
          <p:cNvGraphicFramePr>
            <a:graphicFrameLocks noChangeAspect="1"/>
          </p:cNvGraphicFramePr>
          <p:nvPr/>
        </p:nvGraphicFramePr>
        <p:xfrm>
          <a:off x="1948815" y="1391285"/>
          <a:ext cx="8294370" cy="4974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" name="" r:id="rId1" imgW="16516350" imgH="9705975" progId="StaticMetafile">
                  <p:embed/>
                </p:oleObj>
              </mc:Choice>
              <mc:Fallback>
                <p:oleObj name="" r:id="rId1" imgW="16516350" imgH="9705975" progId="StaticMetafile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948815" y="1391285"/>
                        <a:ext cx="8294370" cy="497459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336550" y="262255"/>
            <a:ext cx="3350895" cy="578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ts val="3800"/>
              </a:lnSpc>
            </a:pPr>
            <a:r>
              <a:rPr lang="en-US" altLang="zh-CN" sz="3200" cap="all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7</a:t>
            </a:r>
            <a:r>
              <a:rPr lang="en-US" altLang="zh-CN" sz="3200" cap="all" dirty="0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 </a:t>
            </a:r>
            <a:r>
              <a:rPr lang="en-US" altLang="zh-CN" sz="3200" cap="all" dirty="0" err="1">
                <a:solidFill>
                  <a:schemeClr val="bg1"/>
                </a:solidFill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网络实施</a:t>
            </a:r>
            <a:endParaRPr lang="zh-CN" altLang="en-US" sz="3200" cap="all" dirty="0">
              <a:solidFill>
                <a:schemeClr val="bg1"/>
              </a:solidFill>
              <a:uFillTx/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515" y="1070263"/>
            <a:ext cx="4130165" cy="5787737"/>
          </a:xfrm>
          <a:prstGeom prst="rect">
            <a:avLst/>
          </a:prstGeom>
        </p:spPr>
      </p:pic>
      <p:pic>
        <p:nvPicPr>
          <p:cNvPr id="26" name="图片 25"/>
          <p:cNvPicPr preferRelativeResize="0"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546" y="1144040"/>
            <a:ext cx="3824123" cy="5357344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6391546" y="2093976"/>
            <a:ext cx="387208" cy="832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391546" y="2990608"/>
            <a:ext cx="387208" cy="548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305494" y="2848616"/>
            <a:ext cx="1175065" cy="11107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3111890" y="3959352"/>
            <a:ext cx="387208" cy="5303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3111890" y="5371685"/>
            <a:ext cx="387208" cy="6450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377586" y="3122676"/>
            <a:ext cx="387208" cy="6720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PLACING_PICTURE_USER_VIEWPORT" val="{&quot;height&quot;:2231,&quot;width&quot;:7557}"/>
</p:tagLst>
</file>

<file path=ppt/tags/tag12.xml><?xml version="1.0" encoding="utf-8"?>
<p:tagLst xmlns:p="http://schemas.openxmlformats.org/presentationml/2006/main">
  <p:tag name="KSO_WM_UNIT_PLACING_PICTURE_USER_VIEWPORT" val="{&quot;height&quot;:5883,&quot;width&quot;:5861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5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5.xml><?xml version="1.0" encoding="utf-8"?>
<p:tagLst xmlns:p="http://schemas.openxmlformats.org/presentationml/2006/main">
  <p:tag name="KSO_WM_UNIT_TABLE_BEAUTIFY" val="smartTable{c6e0f81f-03b9-4ece-b574-3c37bae974c2}"/>
</p:tagLst>
</file>

<file path=ppt/tags/tag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MH" val="20160511173824"/>
  <p:tag name="MH_LIBRARY" val="GRAPHIC"/>
  <p:tag name="MH_TYPE" val="Desc"/>
  <p:tag name="MH_ORDER" val="1"/>
</p:tagLst>
</file>

<file path=ppt/tags/tag59.xml><?xml version="1.0" encoding="utf-8"?>
<p:tagLst xmlns:p="http://schemas.openxmlformats.org/presentationml/2006/main">
  <p:tag name="MH" val="20160511173824"/>
  <p:tag name="MH_LIBRARY" val="GRAPHIC"/>
  <p:tag name="MH_TYPE" val="Desc"/>
  <p:tag name="MH_ORDER" val="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MH" val="20160511173824"/>
  <p:tag name="MH_LIBRARY" val="GRAPHIC"/>
  <p:tag name="MH_TYPE" val="Desc"/>
  <p:tag name="MH_ORDER" val="1"/>
</p:tagLst>
</file>

<file path=ppt/tags/tag61.xml><?xml version="1.0" encoding="utf-8"?>
<p:tagLst xmlns:p="http://schemas.openxmlformats.org/presentationml/2006/main">
  <p:tag name="MH" val="20160511173824"/>
  <p:tag name="MH_LIBRARY" val="GRAPHIC"/>
  <p:tag name="MH_TYPE" val="Desc"/>
  <p:tag name="MH_ORDER" val="1"/>
</p:tagLst>
</file>

<file path=ppt/tags/tag62.xml><?xml version="1.0" encoding="utf-8"?>
<p:tagLst xmlns:p="http://schemas.openxmlformats.org/presentationml/2006/main">
  <p:tag name="PA" val="v5.2.11"/>
</p:tagLst>
</file>

<file path=ppt/tags/tag63.xml><?xml version="1.0" encoding="utf-8"?>
<p:tagLst xmlns:p="http://schemas.openxmlformats.org/presentationml/2006/main">
  <p:tag name="PA" val="v5.2.11"/>
</p:tagLst>
</file>

<file path=ppt/tags/tag64.xml><?xml version="1.0" encoding="utf-8"?>
<p:tagLst xmlns:p="http://schemas.openxmlformats.org/presentationml/2006/main">
  <p:tag name="PA" val="v5.2.11"/>
</p:tagLst>
</file>

<file path=ppt/tags/tag65.xml><?xml version="1.0" encoding="utf-8"?>
<p:tagLst xmlns:p="http://schemas.openxmlformats.org/presentationml/2006/main">
  <p:tag name="PA" val="v5.2.11"/>
</p:tagLst>
</file>

<file path=ppt/tags/tag66.xml><?xml version="1.0" encoding="utf-8"?>
<p:tagLst xmlns:p="http://schemas.openxmlformats.org/presentationml/2006/main">
  <p:tag name="PA" val="v5.2.11"/>
</p:tagLst>
</file>

<file path=ppt/tags/tag67.xml><?xml version="1.0" encoding="utf-8"?>
<p:tagLst xmlns:p="http://schemas.openxmlformats.org/presentationml/2006/main">
  <p:tag name="PA" val="v5.2.11"/>
</p:tagLst>
</file>

<file path=ppt/tags/tag68.xml><?xml version="1.0" encoding="utf-8"?>
<p:tagLst xmlns:p="http://schemas.openxmlformats.org/presentationml/2006/main">
  <p:tag name="PA" val="v5.2.11"/>
</p:tagLst>
</file>

<file path=ppt/tags/tag69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UNIT_TABLE_BEAUTIFY" val="smartTable{275fd1a9-f797-4dde-ae93-a073babfd50f}"/>
  <p:tag name="TABLE_ENDDRAG_ORIGIN_RECT" val="584*482"/>
  <p:tag name="TABLE_ENDDRAG_RECT" val="329*20*584*482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MH" val="20160511163204"/>
  <p:tag name="MH_LIBRARY" val="GRAPHIC"/>
  <p:tag name="MH_TYPE" val="Other"/>
  <p:tag name="MH_ORDER" val="3"/>
</p:tagLst>
</file>

<file path=ppt/tags/tag74.xml><?xml version="1.0" encoding="utf-8"?>
<p:tagLst xmlns:p="http://schemas.openxmlformats.org/presentationml/2006/main">
  <p:tag name="MH" val="20160511163204"/>
  <p:tag name="MH_LIBRARY" val="GRAPHIC"/>
  <p:tag name="MH_TYPE" val="Other"/>
  <p:tag name="MH_ORDER" val="4"/>
</p:tagLst>
</file>

<file path=ppt/tags/tag75.xml><?xml version="1.0" encoding="utf-8"?>
<p:tagLst xmlns:p="http://schemas.openxmlformats.org/presentationml/2006/main">
  <p:tag name="MH" val="20160511163204"/>
  <p:tag name="MH_LIBRARY" val="GRAPHIC"/>
  <p:tag name="MH_TYPE" val="Other"/>
  <p:tag name="MH_ORDER" val="6"/>
</p:tagLst>
</file>

<file path=ppt/tags/tag76.xml><?xml version="1.0" encoding="utf-8"?>
<p:tagLst xmlns:p="http://schemas.openxmlformats.org/presentationml/2006/main">
  <p:tag name="MH" val="20160511163204"/>
  <p:tag name="MH_LIBRARY" val="GRAPHIC"/>
  <p:tag name="MH_TYPE" val="Other"/>
  <p:tag name="MH_ORDER" val="5"/>
</p:tagLst>
</file>

<file path=ppt/tags/tag77.xml><?xml version="1.0" encoding="utf-8"?>
<p:tagLst xmlns:p="http://schemas.openxmlformats.org/presentationml/2006/main">
  <p:tag name="MH" val="20160511163204"/>
  <p:tag name="MH_LIBRARY" val="GRAPHIC"/>
  <p:tag name="MH_TYPE" val="SubTitle"/>
  <p:tag name="MH_ORDER" val="2"/>
</p:tagLst>
</file>

<file path=ppt/tags/tag78.xml><?xml version="1.0" encoding="utf-8"?>
<p:tagLst xmlns:p="http://schemas.openxmlformats.org/presentationml/2006/main">
  <p:tag name="MH" val="20160511163204"/>
  <p:tag name="MH_LIBRARY" val="GRAPHIC"/>
  <p:tag name="MH_TYPE" val="SubTitle"/>
  <p:tag name="MH_ORDER" val="3"/>
</p:tagLst>
</file>

<file path=ppt/tags/tag79.xml><?xml version="1.0" encoding="utf-8"?>
<p:tagLst xmlns:p="http://schemas.openxmlformats.org/presentationml/2006/main">
  <p:tag name="MH" val="20160511163204"/>
  <p:tag name="MH_LIBRARY" val="GRAPHIC"/>
  <p:tag name="MH_TYPE" val="Other"/>
  <p:tag name="MH_ORDER" val="5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MH" val="20160511163204"/>
  <p:tag name="MH_LIBRARY" val="GRAPHIC"/>
  <p:tag name="MH_TYPE" val="SubTitle"/>
  <p:tag name="MH_ORDER" val="2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1.xml><?xml version="1.0" encoding="utf-8"?>
<p:tagLst xmlns:p="http://schemas.openxmlformats.org/presentationml/2006/main">
  <p:tag name="COMMONDATA" val="eyJjb3VudCI6MSwiaGRpZCI6IjhhYzgyNjY3YjYxYzQ1YWIzNGYwNDE3NGUxYzcyZDRiIiwidXNlckNvdW50IjoxfQ==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黑体 CN Medium"/>
        <a:cs typeface=""/>
      </a:majorFont>
      <a:minorFont>
        <a:latin typeface="Arial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2444</Words>
  <Application>WPS 演示</Application>
  <PresentationFormat>宽屏</PresentationFormat>
  <Paragraphs>351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宋体</vt:lpstr>
      <vt:lpstr>Wingdings</vt:lpstr>
      <vt:lpstr>思源黑体 CN Medium</vt:lpstr>
      <vt:lpstr>黑体</vt:lpstr>
      <vt:lpstr>Wingdings</vt:lpstr>
      <vt:lpstr>思源黑体 CN Bold</vt:lpstr>
      <vt:lpstr>Calibri</vt:lpstr>
      <vt:lpstr>等线</vt:lpstr>
      <vt:lpstr>Aller Light</vt:lpstr>
      <vt:lpstr>微软雅黑</vt:lpstr>
      <vt:lpstr>Arial Unicode MS</vt:lpstr>
      <vt:lpstr>Segoe Print</vt:lpstr>
      <vt:lpstr>思源黑体 CN Medium</vt:lpstr>
      <vt:lpstr>Office 主题​​</vt:lpstr>
      <vt:lpstr>StaticMetafile</vt:lpstr>
      <vt:lpstr>StaticMetafile</vt:lpstr>
      <vt:lpstr>StaticMetafile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赵毓靖</dc:creator>
  <cp:lastModifiedBy>Administrator</cp:lastModifiedBy>
  <cp:revision>210</cp:revision>
  <dcterms:created xsi:type="dcterms:W3CDTF">2023-07-04T11:55:00Z</dcterms:created>
  <dcterms:modified xsi:type="dcterms:W3CDTF">2002-12-09T01:15:00Z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7C4CCEC026510D175F00A46490752F2E_41</vt:lpwstr>
  </property>
  <property fmtid="{D5CDD505-2E9C-101B-9397-08002B2CF9AE}" pid="4" name="KSOTemplateUUID">
    <vt:lpwstr>v1.0_mb_Zfpo6d2sMsdyXULXfozY4g==</vt:lpwstr>
  </property>
</Properties>
</file>